
<file path=[Content_Types].xml><?xml version="1.0" encoding="utf-8"?>
<Types xmlns="http://schemas.openxmlformats.org/package/2006/content-types">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0"/>
  </p:notesMasterIdLst>
  <p:sldIdLst>
    <p:sldId id="256" r:id="rId2"/>
    <p:sldId id="257" r:id="rId3"/>
    <p:sldId id="258" r:id="rId4"/>
    <p:sldId id="272" r:id="rId5"/>
    <p:sldId id="273"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03" d="100"/>
          <a:sy n="103" d="100"/>
        </p:scale>
        <p:origin x="874" y="72"/>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2258204117"/>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Shape 5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7" name="Shape 5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Shape 11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1" name="Shape 11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Shape 11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7" name="Shape 11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Shape 12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3" name="Shape 12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Shape 12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9" name="Shape 12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Shape 13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5" name="Shape 13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Shape 14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1" name="Shape 14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Shape 14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7" name="Shape 14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Shape 6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3" name="Shape 6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Shape 6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9" name="Shape 6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Shape 7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5" name="Shape 7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Shape 8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1" name="Shape 8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Shape 8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7" name="Shape 8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Shape 9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3" name="Shape 9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Shape 9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9" name="Shape 9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Shape 10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5" name="Shape 10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sp>
        <p:nvSpPr>
          <p:cNvPr id="10" name="Shape 10"/>
          <p:cNvSpPr/>
          <p:nvPr/>
        </p:nvSpPr>
        <p:spPr>
          <a:xfrm>
            <a:off x="2749050" y="748800"/>
            <a:ext cx="3645900" cy="3645900"/>
          </a:xfrm>
          <a:prstGeom prst="rect">
            <a:avLst/>
          </a:prstGeom>
          <a:solidFill>
            <a:schemeClr val="dk1"/>
          </a:solidFill>
          <a:ln>
            <a:noFill/>
          </a:ln>
        </p:spPr>
        <p:txBody>
          <a:bodyPr lIns="91425" tIns="91425" rIns="91425" bIns="91425" anchor="ctr" anchorCtr="0">
            <a:noAutofit/>
          </a:bodyPr>
          <a:lstStyle/>
          <a:p>
            <a:pPr lvl="0">
              <a:spcBef>
                <a:spcPts val="0"/>
              </a:spcBef>
              <a:buNone/>
            </a:pPr>
            <a:endParaRPr/>
          </a:p>
        </p:txBody>
      </p:sp>
      <p:sp>
        <p:nvSpPr>
          <p:cNvPr id="11" name="Shape 11"/>
          <p:cNvSpPr/>
          <p:nvPr/>
        </p:nvSpPr>
        <p:spPr>
          <a:xfrm>
            <a:off x="2992950" y="992700"/>
            <a:ext cx="3158100" cy="3158100"/>
          </a:xfrm>
          <a:prstGeom prst="rect">
            <a:avLst/>
          </a:prstGeom>
          <a:noFill/>
          <a:ln w="28575" cap="flat" cmpd="sng">
            <a:solidFill>
              <a:schemeClr val="lt1"/>
            </a:solidFill>
            <a:prstDash val="solid"/>
            <a:miter/>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2" name="Shape 12"/>
          <p:cNvSpPr txBox="1">
            <a:spLocks noGrp="1"/>
          </p:cNvSpPr>
          <p:nvPr>
            <p:ph type="ctrTitle"/>
          </p:nvPr>
        </p:nvSpPr>
        <p:spPr>
          <a:xfrm>
            <a:off x="3096250" y="1627200"/>
            <a:ext cx="2951400" cy="1584300"/>
          </a:xfrm>
          <a:prstGeom prst="rect">
            <a:avLst/>
          </a:prstGeom>
        </p:spPr>
        <p:txBody>
          <a:bodyPr lIns="91425" tIns="91425" rIns="91425" bIns="91425" anchor="ctr" anchorCtr="0"/>
          <a:lstStyle>
            <a:lvl1pPr lvl="0" algn="ctr">
              <a:spcBef>
                <a:spcPts val="0"/>
              </a:spcBef>
              <a:buClr>
                <a:schemeClr val="lt1"/>
              </a:buClr>
              <a:buFont typeface="Lato"/>
              <a:defRPr>
                <a:solidFill>
                  <a:schemeClr val="lt1"/>
                </a:solidFill>
                <a:latin typeface="Lato"/>
                <a:ea typeface="Lato"/>
                <a:cs typeface="Lato"/>
                <a:sym typeface="Lato"/>
              </a:defRPr>
            </a:lvl1pPr>
            <a:lvl2pPr lvl="1" algn="ctr">
              <a:spcBef>
                <a:spcPts val="0"/>
              </a:spcBef>
              <a:buClr>
                <a:schemeClr val="lt1"/>
              </a:buClr>
              <a:buFont typeface="Lato"/>
              <a:defRPr>
                <a:solidFill>
                  <a:schemeClr val="lt1"/>
                </a:solidFill>
                <a:latin typeface="Lato"/>
                <a:ea typeface="Lato"/>
                <a:cs typeface="Lato"/>
                <a:sym typeface="Lato"/>
              </a:defRPr>
            </a:lvl2pPr>
            <a:lvl3pPr lvl="2" algn="ctr">
              <a:spcBef>
                <a:spcPts val="0"/>
              </a:spcBef>
              <a:buClr>
                <a:schemeClr val="lt1"/>
              </a:buClr>
              <a:buFont typeface="Lato"/>
              <a:defRPr>
                <a:solidFill>
                  <a:schemeClr val="lt1"/>
                </a:solidFill>
                <a:latin typeface="Lato"/>
                <a:ea typeface="Lato"/>
                <a:cs typeface="Lato"/>
                <a:sym typeface="Lato"/>
              </a:defRPr>
            </a:lvl3pPr>
            <a:lvl4pPr lvl="3" algn="ctr">
              <a:spcBef>
                <a:spcPts val="0"/>
              </a:spcBef>
              <a:buClr>
                <a:schemeClr val="lt1"/>
              </a:buClr>
              <a:buFont typeface="Lato"/>
              <a:defRPr>
                <a:solidFill>
                  <a:schemeClr val="lt1"/>
                </a:solidFill>
                <a:latin typeface="Lato"/>
                <a:ea typeface="Lato"/>
                <a:cs typeface="Lato"/>
                <a:sym typeface="Lato"/>
              </a:defRPr>
            </a:lvl4pPr>
            <a:lvl5pPr lvl="4" algn="ctr">
              <a:spcBef>
                <a:spcPts val="0"/>
              </a:spcBef>
              <a:buClr>
                <a:schemeClr val="lt1"/>
              </a:buClr>
              <a:buFont typeface="Lato"/>
              <a:defRPr>
                <a:solidFill>
                  <a:schemeClr val="lt1"/>
                </a:solidFill>
                <a:latin typeface="Lato"/>
                <a:ea typeface="Lato"/>
                <a:cs typeface="Lato"/>
                <a:sym typeface="Lato"/>
              </a:defRPr>
            </a:lvl5pPr>
            <a:lvl6pPr lvl="5" algn="ctr">
              <a:spcBef>
                <a:spcPts val="0"/>
              </a:spcBef>
              <a:buClr>
                <a:schemeClr val="lt1"/>
              </a:buClr>
              <a:buFont typeface="Lato"/>
              <a:defRPr>
                <a:solidFill>
                  <a:schemeClr val="lt1"/>
                </a:solidFill>
                <a:latin typeface="Lato"/>
                <a:ea typeface="Lato"/>
                <a:cs typeface="Lato"/>
                <a:sym typeface="Lato"/>
              </a:defRPr>
            </a:lvl6pPr>
            <a:lvl7pPr lvl="6" algn="ctr">
              <a:spcBef>
                <a:spcPts val="0"/>
              </a:spcBef>
              <a:buClr>
                <a:schemeClr val="lt1"/>
              </a:buClr>
              <a:buFont typeface="Lato"/>
              <a:defRPr>
                <a:solidFill>
                  <a:schemeClr val="lt1"/>
                </a:solidFill>
                <a:latin typeface="Lato"/>
                <a:ea typeface="Lato"/>
                <a:cs typeface="Lato"/>
                <a:sym typeface="Lato"/>
              </a:defRPr>
            </a:lvl7pPr>
            <a:lvl8pPr lvl="7" algn="ctr">
              <a:spcBef>
                <a:spcPts val="0"/>
              </a:spcBef>
              <a:buClr>
                <a:schemeClr val="lt1"/>
              </a:buClr>
              <a:buFont typeface="Lato"/>
              <a:defRPr>
                <a:solidFill>
                  <a:schemeClr val="lt1"/>
                </a:solidFill>
                <a:latin typeface="Lato"/>
                <a:ea typeface="Lato"/>
                <a:cs typeface="Lato"/>
                <a:sym typeface="Lato"/>
              </a:defRPr>
            </a:lvl8pPr>
            <a:lvl9pPr lvl="8" algn="ctr">
              <a:spcBef>
                <a:spcPts val="0"/>
              </a:spcBef>
              <a:buClr>
                <a:schemeClr val="lt1"/>
              </a:buClr>
              <a:buFont typeface="Lato"/>
              <a:defRPr>
                <a:solidFill>
                  <a:schemeClr val="lt1"/>
                </a:solidFill>
                <a:latin typeface="Lato"/>
                <a:ea typeface="Lato"/>
                <a:cs typeface="Lato"/>
                <a:sym typeface="Lato"/>
              </a:defRPr>
            </a:lvl9pPr>
          </a:lstStyle>
          <a:p>
            <a:endParaRPr/>
          </a:p>
        </p:txBody>
      </p:sp>
      <p:sp>
        <p:nvSpPr>
          <p:cNvPr id="13" name="Shape 13"/>
          <p:cNvSpPr txBox="1">
            <a:spLocks noGrp="1"/>
          </p:cNvSpPr>
          <p:nvPr>
            <p:ph type="subTitle" idx="1"/>
          </p:nvPr>
        </p:nvSpPr>
        <p:spPr>
          <a:xfrm>
            <a:off x="3096362" y="3266930"/>
            <a:ext cx="2951400" cy="701400"/>
          </a:xfrm>
          <a:prstGeom prst="rect">
            <a:avLst/>
          </a:prstGeom>
        </p:spPr>
        <p:txBody>
          <a:bodyPr lIns="91425" tIns="91425" rIns="91425" bIns="91425" anchor="b" anchorCtr="0"/>
          <a:lstStyle>
            <a:lvl1pPr lvl="0" algn="ctr">
              <a:lnSpc>
                <a:spcPct val="100000"/>
              </a:lnSpc>
              <a:spcBef>
                <a:spcPts val="0"/>
              </a:spcBef>
              <a:spcAft>
                <a:spcPts val="0"/>
              </a:spcAft>
              <a:buClr>
                <a:schemeClr val="lt1"/>
              </a:buClr>
              <a:buFont typeface="Playfair Display"/>
              <a:buNone/>
              <a:defRPr b="1">
                <a:solidFill>
                  <a:schemeClr val="lt1"/>
                </a:solidFill>
                <a:latin typeface="Playfair Display"/>
                <a:ea typeface="Playfair Display"/>
                <a:cs typeface="Playfair Display"/>
                <a:sym typeface="Playfair Display"/>
              </a:defRPr>
            </a:lvl1pPr>
            <a:lvl2pPr lvl="1" algn="ctr">
              <a:lnSpc>
                <a:spcPct val="100000"/>
              </a:lnSpc>
              <a:spcBef>
                <a:spcPts val="0"/>
              </a:spcBef>
              <a:spcAft>
                <a:spcPts val="0"/>
              </a:spcAft>
              <a:buClr>
                <a:schemeClr val="lt1"/>
              </a:buClr>
              <a:buSzPct val="100000"/>
              <a:buFont typeface="Playfair Display"/>
              <a:buNone/>
              <a:defRPr sz="1800" b="1">
                <a:solidFill>
                  <a:schemeClr val="lt1"/>
                </a:solidFill>
                <a:latin typeface="Playfair Display"/>
                <a:ea typeface="Playfair Display"/>
                <a:cs typeface="Playfair Display"/>
                <a:sym typeface="Playfair Display"/>
              </a:defRPr>
            </a:lvl2pPr>
            <a:lvl3pPr lvl="2" algn="ctr">
              <a:lnSpc>
                <a:spcPct val="100000"/>
              </a:lnSpc>
              <a:spcBef>
                <a:spcPts val="0"/>
              </a:spcBef>
              <a:spcAft>
                <a:spcPts val="0"/>
              </a:spcAft>
              <a:buClr>
                <a:schemeClr val="lt1"/>
              </a:buClr>
              <a:buSzPct val="100000"/>
              <a:buFont typeface="Playfair Display"/>
              <a:buNone/>
              <a:defRPr sz="1800" b="1">
                <a:solidFill>
                  <a:schemeClr val="lt1"/>
                </a:solidFill>
                <a:latin typeface="Playfair Display"/>
                <a:ea typeface="Playfair Display"/>
                <a:cs typeface="Playfair Display"/>
                <a:sym typeface="Playfair Display"/>
              </a:defRPr>
            </a:lvl3pPr>
            <a:lvl4pPr lvl="3" algn="ctr">
              <a:lnSpc>
                <a:spcPct val="100000"/>
              </a:lnSpc>
              <a:spcBef>
                <a:spcPts val="0"/>
              </a:spcBef>
              <a:spcAft>
                <a:spcPts val="0"/>
              </a:spcAft>
              <a:buClr>
                <a:schemeClr val="lt1"/>
              </a:buClr>
              <a:buSzPct val="100000"/>
              <a:buFont typeface="Playfair Display"/>
              <a:buNone/>
              <a:defRPr sz="1800" b="1">
                <a:solidFill>
                  <a:schemeClr val="lt1"/>
                </a:solidFill>
                <a:latin typeface="Playfair Display"/>
                <a:ea typeface="Playfair Display"/>
                <a:cs typeface="Playfair Display"/>
                <a:sym typeface="Playfair Display"/>
              </a:defRPr>
            </a:lvl4pPr>
            <a:lvl5pPr lvl="4" algn="ctr">
              <a:lnSpc>
                <a:spcPct val="100000"/>
              </a:lnSpc>
              <a:spcBef>
                <a:spcPts val="0"/>
              </a:spcBef>
              <a:spcAft>
                <a:spcPts val="0"/>
              </a:spcAft>
              <a:buClr>
                <a:schemeClr val="lt1"/>
              </a:buClr>
              <a:buSzPct val="100000"/>
              <a:buFont typeface="Playfair Display"/>
              <a:buNone/>
              <a:defRPr sz="1800" b="1">
                <a:solidFill>
                  <a:schemeClr val="lt1"/>
                </a:solidFill>
                <a:latin typeface="Playfair Display"/>
                <a:ea typeface="Playfair Display"/>
                <a:cs typeface="Playfair Display"/>
                <a:sym typeface="Playfair Display"/>
              </a:defRPr>
            </a:lvl5pPr>
            <a:lvl6pPr lvl="5" algn="ctr">
              <a:lnSpc>
                <a:spcPct val="100000"/>
              </a:lnSpc>
              <a:spcBef>
                <a:spcPts val="0"/>
              </a:spcBef>
              <a:spcAft>
                <a:spcPts val="0"/>
              </a:spcAft>
              <a:buClr>
                <a:schemeClr val="lt1"/>
              </a:buClr>
              <a:buSzPct val="100000"/>
              <a:buFont typeface="Playfair Display"/>
              <a:buNone/>
              <a:defRPr sz="1800" b="1">
                <a:solidFill>
                  <a:schemeClr val="lt1"/>
                </a:solidFill>
                <a:latin typeface="Playfair Display"/>
                <a:ea typeface="Playfair Display"/>
                <a:cs typeface="Playfair Display"/>
                <a:sym typeface="Playfair Display"/>
              </a:defRPr>
            </a:lvl6pPr>
            <a:lvl7pPr lvl="6" algn="ctr">
              <a:lnSpc>
                <a:spcPct val="100000"/>
              </a:lnSpc>
              <a:spcBef>
                <a:spcPts val="0"/>
              </a:spcBef>
              <a:spcAft>
                <a:spcPts val="0"/>
              </a:spcAft>
              <a:buClr>
                <a:schemeClr val="lt1"/>
              </a:buClr>
              <a:buSzPct val="100000"/>
              <a:buFont typeface="Playfair Display"/>
              <a:buNone/>
              <a:defRPr sz="1800" b="1">
                <a:solidFill>
                  <a:schemeClr val="lt1"/>
                </a:solidFill>
                <a:latin typeface="Playfair Display"/>
                <a:ea typeface="Playfair Display"/>
                <a:cs typeface="Playfair Display"/>
                <a:sym typeface="Playfair Display"/>
              </a:defRPr>
            </a:lvl7pPr>
            <a:lvl8pPr lvl="7" algn="ctr">
              <a:lnSpc>
                <a:spcPct val="100000"/>
              </a:lnSpc>
              <a:spcBef>
                <a:spcPts val="0"/>
              </a:spcBef>
              <a:spcAft>
                <a:spcPts val="0"/>
              </a:spcAft>
              <a:buClr>
                <a:schemeClr val="lt1"/>
              </a:buClr>
              <a:buSzPct val="100000"/>
              <a:buFont typeface="Playfair Display"/>
              <a:buNone/>
              <a:defRPr sz="1800" b="1">
                <a:solidFill>
                  <a:schemeClr val="lt1"/>
                </a:solidFill>
                <a:latin typeface="Playfair Display"/>
                <a:ea typeface="Playfair Display"/>
                <a:cs typeface="Playfair Display"/>
                <a:sym typeface="Playfair Display"/>
              </a:defRPr>
            </a:lvl8pPr>
            <a:lvl9pPr lvl="8" algn="ctr">
              <a:lnSpc>
                <a:spcPct val="100000"/>
              </a:lnSpc>
              <a:spcBef>
                <a:spcPts val="0"/>
              </a:spcBef>
              <a:spcAft>
                <a:spcPts val="0"/>
              </a:spcAft>
              <a:buClr>
                <a:schemeClr val="lt1"/>
              </a:buClr>
              <a:buSzPct val="100000"/>
              <a:buFont typeface="Playfair Display"/>
              <a:buNone/>
              <a:defRPr sz="1800" b="1">
                <a:solidFill>
                  <a:schemeClr val="lt1"/>
                </a:solidFill>
                <a:latin typeface="Playfair Display"/>
                <a:ea typeface="Playfair Display"/>
                <a:cs typeface="Playfair Display"/>
                <a:sym typeface="Playfair Display"/>
              </a:defRPr>
            </a:lvl9pPr>
          </a:lstStyle>
          <a:p>
            <a:endParaRPr/>
          </a:p>
        </p:txBody>
      </p:sp>
      <p:sp>
        <p:nvSpPr>
          <p:cNvPr id="14" name="Shape 14"/>
          <p:cNvSpPr txBox="1">
            <a:spLocks noGrp="1"/>
          </p:cNvSpPr>
          <p:nvPr>
            <p:ph type="sldNum" idx="12"/>
          </p:nvPr>
        </p:nvSpPr>
        <p:spPr>
          <a:xfrm>
            <a:off x="8490250" y="4681009"/>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48"/>
        <p:cNvGrpSpPr/>
        <p:nvPr/>
      </p:nvGrpSpPr>
      <p:grpSpPr>
        <a:xfrm>
          <a:off x="0" y="0"/>
          <a:ext cx="0" cy="0"/>
          <a:chOff x="0" y="0"/>
          <a:chExt cx="0" cy="0"/>
        </a:xfrm>
      </p:grpSpPr>
      <p:sp>
        <p:nvSpPr>
          <p:cNvPr id="49" name="Shape 49"/>
          <p:cNvSpPr/>
          <p:nvPr/>
        </p:nvSpPr>
        <p:spPr>
          <a:xfrm>
            <a:off x="0" y="5045700"/>
            <a:ext cx="9144000" cy="97800"/>
          </a:xfrm>
          <a:prstGeom prst="rect">
            <a:avLst/>
          </a:prstGeom>
          <a:solidFill>
            <a:schemeClr val="dk1"/>
          </a:solidFill>
          <a:ln>
            <a:noFill/>
          </a:ln>
        </p:spPr>
        <p:txBody>
          <a:bodyPr lIns="91425" tIns="91425" rIns="91425" bIns="91425" anchor="ctr" anchorCtr="0">
            <a:noAutofit/>
          </a:bodyPr>
          <a:lstStyle/>
          <a:p>
            <a:pPr lvl="0">
              <a:spcBef>
                <a:spcPts val="0"/>
              </a:spcBef>
              <a:buNone/>
            </a:pPr>
            <a:endParaRPr/>
          </a:p>
        </p:txBody>
      </p:sp>
      <p:sp>
        <p:nvSpPr>
          <p:cNvPr id="50" name="Shape 50"/>
          <p:cNvSpPr txBox="1">
            <a:spLocks noGrp="1"/>
          </p:cNvSpPr>
          <p:nvPr>
            <p:ph type="title"/>
          </p:nvPr>
        </p:nvSpPr>
        <p:spPr>
          <a:xfrm>
            <a:off x="311700" y="1233100"/>
            <a:ext cx="8520600" cy="1610100"/>
          </a:xfrm>
          <a:prstGeom prst="rect">
            <a:avLst/>
          </a:prstGeom>
        </p:spPr>
        <p:txBody>
          <a:bodyPr lIns="91425" tIns="91425" rIns="91425" bIns="91425" anchor="b" anchorCtr="0"/>
          <a:lstStyle>
            <a:lvl1pPr lvl="0" algn="ctr">
              <a:spcBef>
                <a:spcPts val="0"/>
              </a:spcBef>
              <a:buSzPct val="100000"/>
              <a:buFont typeface="Lato"/>
              <a:defRPr sz="10000">
                <a:latin typeface="Lato"/>
                <a:ea typeface="Lato"/>
                <a:cs typeface="Lato"/>
                <a:sym typeface="Lato"/>
              </a:defRPr>
            </a:lvl1pPr>
            <a:lvl2pPr lvl="1" algn="ctr">
              <a:spcBef>
                <a:spcPts val="0"/>
              </a:spcBef>
              <a:buSzPct val="100000"/>
              <a:buFont typeface="Lato"/>
              <a:defRPr sz="10000">
                <a:latin typeface="Lato"/>
                <a:ea typeface="Lato"/>
                <a:cs typeface="Lato"/>
                <a:sym typeface="Lato"/>
              </a:defRPr>
            </a:lvl2pPr>
            <a:lvl3pPr lvl="2" algn="ctr">
              <a:spcBef>
                <a:spcPts val="0"/>
              </a:spcBef>
              <a:buSzPct val="100000"/>
              <a:buFont typeface="Lato"/>
              <a:defRPr sz="10000">
                <a:latin typeface="Lato"/>
                <a:ea typeface="Lato"/>
                <a:cs typeface="Lato"/>
                <a:sym typeface="Lato"/>
              </a:defRPr>
            </a:lvl3pPr>
            <a:lvl4pPr lvl="3" algn="ctr">
              <a:spcBef>
                <a:spcPts val="0"/>
              </a:spcBef>
              <a:buSzPct val="100000"/>
              <a:buFont typeface="Lato"/>
              <a:defRPr sz="10000">
                <a:latin typeface="Lato"/>
                <a:ea typeface="Lato"/>
                <a:cs typeface="Lato"/>
                <a:sym typeface="Lato"/>
              </a:defRPr>
            </a:lvl4pPr>
            <a:lvl5pPr lvl="4" algn="ctr">
              <a:spcBef>
                <a:spcPts val="0"/>
              </a:spcBef>
              <a:buSzPct val="100000"/>
              <a:buFont typeface="Lato"/>
              <a:defRPr sz="10000">
                <a:latin typeface="Lato"/>
                <a:ea typeface="Lato"/>
                <a:cs typeface="Lato"/>
                <a:sym typeface="Lato"/>
              </a:defRPr>
            </a:lvl5pPr>
            <a:lvl6pPr lvl="5" algn="ctr">
              <a:spcBef>
                <a:spcPts val="0"/>
              </a:spcBef>
              <a:buSzPct val="100000"/>
              <a:buFont typeface="Lato"/>
              <a:defRPr sz="10000">
                <a:latin typeface="Lato"/>
                <a:ea typeface="Lato"/>
                <a:cs typeface="Lato"/>
                <a:sym typeface="Lato"/>
              </a:defRPr>
            </a:lvl6pPr>
            <a:lvl7pPr lvl="6" algn="ctr">
              <a:spcBef>
                <a:spcPts val="0"/>
              </a:spcBef>
              <a:buSzPct val="100000"/>
              <a:buFont typeface="Lato"/>
              <a:defRPr sz="10000">
                <a:latin typeface="Lato"/>
                <a:ea typeface="Lato"/>
                <a:cs typeface="Lato"/>
                <a:sym typeface="Lato"/>
              </a:defRPr>
            </a:lvl7pPr>
            <a:lvl8pPr lvl="7" algn="ctr">
              <a:spcBef>
                <a:spcPts val="0"/>
              </a:spcBef>
              <a:buSzPct val="100000"/>
              <a:buFont typeface="Lato"/>
              <a:defRPr sz="10000">
                <a:latin typeface="Lato"/>
                <a:ea typeface="Lato"/>
                <a:cs typeface="Lato"/>
                <a:sym typeface="Lato"/>
              </a:defRPr>
            </a:lvl8pPr>
            <a:lvl9pPr lvl="8" algn="ctr">
              <a:spcBef>
                <a:spcPts val="0"/>
              </a:spcBef>
              <a:buSzPct val="100000"/>
              <a:buFont typeface="Lato"/>
              <a:defRPr sz="10000">
                <a:latin typeface="Lato"/>
                <a:ea typeface="Lato"/>
                <a:cs typeface="Lato"/>
                <a:sym typeface="Lato"/>
              </a:defRPr>
            </a:lvl9pPr>
          </a:lstStyle>
          <a:p>
            <a:endParaRPr/>
          </a:p>
        </p:txBody>
      </p:sp>
      <p:sp>
        <p:nvSpPr>
          <p:cNvPr id="51" name="Shape 51"/>
          <p:cNvSpPr txBox="1">
            <a:spLocks noGrp="1"/>
          </p:cNvSpPr>
          <p:nvPr>
            <p:ph type="body" idx="1"/>
          </p:nvPr>
        </p:nvSpPr>
        <p:spPr>
          <a:xfrm>
            <a:off x="311700" y="2919450"/>
            <a:ext cx="8520600" cy="1071600"/>
          </a:xfrm>
          <a:prstGeom prst="rect">
            <a:avLst/>
          </a:prstGeom>
        </p:spPr>
        <p:txBody>
          <a:bodyPr lIns="91425" tIns="91425" rIns="91425" bIns="91425" anchor="t"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52" name="Shape 52"/>
          <p:cNvSpPr txBox="1">
            <a:spLocks noGrp="1"/>
          </p:cNvSpPr>
          <p:nvPr>
            <p:ph type="sldNum" idx="12"/>
          </p:nvPr>
        </p:nvSpPr>
        <p:spPr>
          <a:xfrm>
            <a:off x="8490250" y="4681009"/>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3"/>
        <p:cNvGrpSpPr/>
        <p:nvPr/>
      </p:nvGrpSpPr>
      <p:grpSpPr>
        <a:xfrm>
          <a:off x="0" y="0"/>
          <a:ext cx="0" cy="0"/>
          <a:chOff x="0" y="0"/>
          <a:chExt cx="0" cy="0"/>
        </a:xfrm>
      </p:grpSpPr>
      <p:sp>
        <p:nvSpPr>
          <p:cNvPr id="54" name="Shape 54"/>
          <p:cNvSpPr txBox="1">
            <a:spLocks noGrp="1"/>
          </p:cNvSpPr>
          <p:nvPr>
            <p:ph type="sldNum" idx="12"/>
          </p:nvPr>
        </p:nvSpPr>
        <p:spPr>
          <a:xfrm>
            <a:off x="8490250" y="4681009"/>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bg>
      <p:bgPr>
        <a:solidFill>
          <a:schemeClr val="dk1"/>
        </a:solidFill>
        <a:effectLst/>
      </p:bgPr>
    </p:bg>
    <p:spTree>
      <p:nvGrpSpPr>
        <p:cNvPr id="1" name="Shape 15"/>
        <p:cNvGrpSpPr/>
        <p:nvPr/>
      </p:nvGrpSpPr>
      <p:grpSpPr>
        <a:xfrm>
          <a:off x="0" y="0"/>
          <a:ext cx="0" cy="0"/>
          <a:chOff x="0" y="0"/>
          <a:chExt cx="0" cy="0"/>
        </a:xfrm>
      </p:grpSpPr>
      <p:sp>
        <p:nvSpPr>
          <p:cNvPr id="16" name="Shape 16"/>
          <p:cNvSpPr txBox="1">
            <a:spLocks noGrp="1"/>
          </p:cNvSpPr>
          <p:nvPr>
            <p:ph type="title"/>
          </p:nvPr>
        </p:nvSpPr>
        <p:spPr>
          <a:xfrm>
            <a:off x="509550" y="1423875"/>
            <a:ext cx="8124900" cy="1798200"/>
          </a:xfrm>
          <a:prstGeom prst="rect">
            <a:avLst/>
          </a:prstGeom>
        </p:spPr>
        <p:txBody>
          <a:bodyPr lIns="91425" tIns="91425" rIns="91425" bIns="91425" anchor="ctr" anchorCtr="0"/>
          <a:lstStyle>
            <a:lvl1pPr lvl="0" algn="ctr">
              <a:spcBef>
                <a:spcPts val="0"/>
              </a:spcBef>
              <a:buClr>
                <a:schemeClr val="lt1"/>
              </a:buClr>
              <a:buSzPct val="100000"/>
              <a:buFont typeface="Lato"/>
              <a:defRPr sz="4800" b="0">
                <a:solidFill>
                  <a:schemeClr val="lt1"/>
                </a:solidFill>
                <a:latin typeface="Lato"/>
                <a:ea typeface="Lato"/>
                <a:cs typeface="Lato"/>
                <a:sym typeface="Lato"/>
              </a:defRPr>
            </a:lvl1pPr>
            <a:lvl2pPr lvl="1" algn="ctr">
              <a:spcBef>
                <a:spcPts val="0"/>
              </a:spcBef>
              <a:buClr>
                <a:schemeClr val="lt1"/>
              </a:buClr>
              <a:buSzPct val="100000"/>
              <a:buFont typeface="Lato"/>
              <a:defRPr sz="4800" b="0">
                <a:solidFill>
                  <a:schemeClr val="lt1"/>
                </a:solidFill>
                <a:latin typeface="Lato"/>
                <a:ea typeface="Lato"/>
                <a:cs typeface="Lato"/>
                <a:sym typeface="Lato"/>
              </a:defRPr>
            </a:lvl2pPr>
            <a:lvl3pPr lvl="2" algn="ctr">
              <a:spcBef>
                <a:spcPts val="0"/>
              </a:spcBef>
              <a:buClr>
                <a:schemeClr val="lt1"/>
              </a:buClr>
              <a:buSzPct val="100000"/>
              <a:buFont typeface="Lato"/>
              <a:defRPr sz="4800" b="0">
                <a:solidFill>
                  <a:schemeClr val="lt1"/>
                </a:solidFill>
                <a:latin typeface="Lato"/>
                <a:ea typeface="Lato"/>
                <a:cs typeface="Lato"/>
                <a:sym typeface="Lato"/>
              </a:defRPr>
            </a:lvl3pPr>
            <a:lvl4pPr lvl="3" algn="ctr">
              <a:spcBef>
                <a:spcPts val="0"/>
              </a:spcBef>
              <a:buClr>
                <a:schemeClr val="lt1"/>
              </a:buClr>
              <a:buSzPct val="100000"/>
              <a:buFont typeface="Lato"/>
              <a:defRPr sz="4800" b="0">
                <a:solidFill>
                  <a:schemeClr val="lt1"/>
                </a:solidFill>
                <a:latin typeface="Lato"/>
                <a:ea typeface="Lato"/>
                <a:cs typeface="Lato"/>
                <a:sym typeface="Lato"/>
              </a:defRPr>
            </a:lvl4pPr>
            <a:lvl5pPr lvl="4" algn="ctr">
              <a:spcBef>
                <a:spcPts val="0"/>
              </a:spcBef>
              <a:buClr>
                <a:schemeClr val="lt1"/>
              </a:buClr>
              <a:buSzPct val="100000"/>
              <a:buFont typeface="Lato"/>
              <a:defRPr sz="4800" b="0">
                <a:solidFill>
                  <a:schemeClr val="lt1"/>
                </a:solidFill>
                <a:latin typeface="Lato"/>
                <a:ea typeface="Lato"/>
                <a:cs typeface="Lato"/>
                <a:sym typeface="Lato"/>
              </a:defRPr>
            </a:lvl5pPr>
            <a:lvl6pPr lvl="5" algn="ctr">
              <a:spcBef>
                <a:spcPts val="0"/>
              </a:spcBef>
              <a:buClr>
                <a:schemeClr val="lt1"/>
              </a:buClr>
              <a:buSzPct val="100000"/>
              <a:buFont typeface="Lato"/>
              <a:defRPr sz="4800" b="0">
                <a:solidFill>
                  <a:schemeClr val="lt1"/>
                </a:solidFill>
                <a:latin typeface="Lato"/>
                <a:ea typeface="Lato"/>
                <a:cs typeface="Lato"/>
                <a:sym typeface="Lato"/>
              </a:defRPr>
            </a:lvl6pPr>
            <a:lvl7pPr lvl="6" algn="ctr">
              <a:spcBef>
                <a:spcPts val="0"/>
              </a:spcBef>
              <a:buClr>
                <a:schemeClr val="lt1"/>
              </a:buClr>
              <a:buSzPct val="100000"/>
              <a:buFont typeface="Lato"/>
              <a:defRPr sz="4800" b="0">
                <a:solidFill>
                  <a:schemeClr val="lt1"/>
                </a:solidFill>
                <a:latin typeface="Lato"/>
                <a:ea typeface="Lato"/>
                <a:cs typeface="Lato"/>
                <a:sym typeface="Lato"/>
              </a:defRPr>
            </a:lvl7pPr>
            <a:lvl8pPr lvl="7" algn="ctr">
              <a:spcBef>
                <a:spcPts val="0"/>
              </a:spcBef>
              <a:buClr>
                <a:schemeClr val="lt1"/>
              </a:buClr>
              <a:buSzPct val="100000"/>
              <a:buFont typeface="Lato"/>
              <a:defRPr sz="4800" b="0">
                <a:solidFill>
                  <a:schemeClr val="lt1"/>
                </a:solidFill>
                <a:latin typeface="Lato"/>
                <a:ea typeface="Lato"/>
                <a:cs typeface="Lato"/>
                <a:sym typeface="Lato"/>
              </a:defRPr>
            </a:lvl8pPr>
            <a:lvl9pPr lvl="8" algn="ctr">
              <a:spcBef>
                <a:spcPts val="0"/>
              </a:spcBef>
              <a:buClr>
                <a:schemeClr val="lt1"/>
              </a:buClr>
              <a:buSzPct val="100000"/>
              <a:buFont typeface="Lato"/>
              <a:defRPr sz="4800" b="0">
                <a:solidFill>
                  <a:schemeClr val="lt1"/>
                </a:solidFill>
                <a:latin typeface="Lato"/>
                <a:ea typeface="Lato"/>
                <a:cs typeface="Lato"/>
                <a:sym typeface="Lato"/>
              </a:defRPr>
            </a:lvl9pPr>
          </a:lstStyle>
          <a:p>
            <a:endParaRPr/>
          </a:p>
        </p:txBody>
      </p:sp>
      <p:sp>
        <p:nvSpPr>
          <p:cNvPr id="17" name="Shape 17"/>
          <p:cNvSpPr txBox="1">
            <a:spLocks noGrp="1"/>
          </p:cNvSpPr>
          <p:nvPr>
            <p:ph type="sldNum" idx="12"/>
          </p:nvPr>
        </p:nvSpPr>
        <p:spPr>
          <a:xfrm>
            <a:off x="8490250" y="4681009"/>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8"/>
        <p:cNvGrpSpPr/>
        <p:nvPr/>
      </p:nvGrpSpPr>
      <p:grpSpPr>
        <a:xfrm>
          <a:off x="0" y="0"/>
          <a:ext cx="0" cy="0"/>
          <a:chOff x="0" y="0"/>
          <a:chExt cx="0" cy="0"/>
        </a:xfrm>
      </p:grpSpPr>
      <p:sp>
        <p:nvSpPr>
          <p:cNvPr id="19" name="Shape 19"/>
          <p:cNvSpPr/>
          <p:nvPr/>
        </p:nvSpPr>
        <p:spPr>
          <a:xfrm>
            <a:off x="0" y="5045700"/>
            <a:ext cx="9144000" cy="97800"/>
          </a:xfrm>
          <a:prstGeom prst="rect">
            <a:avLst/>
          </a:prstGeom>
          <a:solidFill>
            <a:schemeClr val="dk1"/>
          </a:solidFill>
          <a:ln>
            <a:noFill/>
          </a:ln>
        </p:spPr>
        <p:txBody>
          <a:bodyPr lIns="91425" tIns="91425" rIns="91425" bIns="91425" anchor="ctr" anchorCtr="0">
            <a:noAutofit/>
          </a:bodyPr>
          <a:lstStyle/>
          <a:p>
            <a:pPr lvl="0">
              <a:spcBef>
                <a:spcPts val="0"/>
              </a:spcBef>
              <a:buNone/>
            </a:pPr>
            <a:endParaRPr/>
          </a:p>
        </p:txBody>
      </p:sp>
      <p:sp>
        <p:nvSpPr>
          <p:cNvPr id="20" name="Shape 20"/>
          <p:cNvSpPr txBox="1">
            <a:spLocks noGrp="1"/>
          </p:cNvSpPr>
          <p:nvPr>
            <p:ph type="title"/>
          </p:nvPr>
        </p:nvSpPr>
        <p:spPr>
          <a:xfrm>
            <a:off x="311700" y="391350"/>
            <a:ext cx="8520600" cy="6261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1" name="Shape 21"/>
          <p:cNvSpPr txBox="1">
            <a:spLocks noGrp="1"/>
          </p:cNvSpPr>
          <p:nvPr>
            <p:ph type="body" idx="1"/>
          </p:nvPr>
        </p:nvSpPr>
        <p:spPr>
          <a:xfrm>
            <a:off x="311700" y="1152475"/>
            <a:ext cx="8520600" cy="34164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2" name="Shape 22"/>
          <p:cNvSpPr txBox="1">
            <a:spLocks noGrp="1"/>
          </p:cNvSpPr>
          <p:nvPr>
            <p:ph type="sldNum" idx="12"/>
          </p:nvPr>
        </p:nvSpPr>
        <p:spPr>
          <a:xfrm>
            <a:off x="8490250" y="4681009"/>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3"/>
        <p:cNvGrpSpPr/>
        <p:nvPr/>
      </p:nvGrpSpPr>
      <p:grpSpPr>
        <a:xfrm>
          <a:off x="0" y="0"/>
          <a:ext cx="0" cy="0"/>
          <a:chOff x="0" y="0"/>
          <a:chExt cx="0" cy="0"/>
        </a:xfrm>
      </p:grpSpPr>
      <p:sp>
        <p:nvSpPr>
          <p:cNvPr id="24" name="Shape 24"/>
          <p:cNvSpPr txBox="1">
            <a:spLocks noGrp="1"/>
          </p:cNvSpPr>
          <p:nvPr>
            <p:ph type="title"/>
          </p:nvPr>
        </p:nvSpPr>
        <p:spPr>
          <a:xfrm>
            <a:off x="311700" y="391350"/>
            <a:ext cx="8520600" cy="6261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5" name="Shape 25"/>
          <p:cNvSpPr txBox="1">
            <a:spLocks noGrp="1"/>
          </p:cNvSpPr>
          <p:nvPr>
            <p:ph type="body" idx="1"/>
          </p:nvPr>
        </p:nvSpPr>
        <p:spPr>
          <a:xfrm>
            <a:off x="311700" y="1152475"/>
            <a:ext cx="3999900" cy="34164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6" name="Shape 26"/>
          <p:cNvSpPr txBox="1">
            <a:spLocks noGrp="1"/>
          </p:cNvSpPr>
          <p:nvPr>
            <p:ph type="body" idx="2"/>
          </p:nvPr>
        </p:nvSpPr>
        <p:spPr>
          <a:xfrm>
            <a:off x="4832400" y="1152475"/>
            <a:ext cx="3999900" cy="34164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7" name="Shape 27"/>
          <p:cNvSpPr txBox="1">
            <a:spLocks noGrp="1"/>
          </p:cNvSpPr>
          <p:nvPr>
            <p:ph type="sldNum" idx="12"/>
          </p:nvPr>
        </p:nvSpPr>
        <p:spPr>
          <a:xfrm>
            <a:off x="8490250" y="4681009"/>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311700" y="391350"/>
            <a:ext cx="8520600" cy="6261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30" name="Shape 30"/>
          <p:cNvSpPr txBox="1">
            <a:spLocks noGrp="1"/>
          </p:cNvSpPr>
          <p:nvPr>
            <p:ph type="sldNum" idx="12"/>
          </p:nvPr>
        </p:nvSpPr>
        <p:spPr>
          <a:xfrm>
            <a:off x="8490250" y="4681009"/>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31"/>
        <p:cNvGrpSpPr/>
        <p:nvPr/>
      </p:nvGrpSpPr>
      <p:grpSpPr>
        <a:xfrm>
          <a:off x="0" y="0"/>
          <a:ext cx="0" cy="0"/>
          <a:chOff x="0" y="0"/>
          <a:chExt cx="0" cy="0"/>
        </a:xfrm>
      </p:grpSpPr>
      <p:sp>
        <p:nvSpPr>
          <p:cNvPr id="32" name="Shape 32"/>
          <p:cNvSpPr txBox="1">
            <a:spLocks noGrp="1"/>
          </p:cNvSpPr>
          <p:nvPr>
            <p:ph type="title"/>
          </p:nvPr>
        </p:nvSpPr>
        <p:spPr>
          <a:xfrm>
            <a:off x="311700" y="555600"/>
            <a:ext cx="2808000" cy="755700"/>
          </a:xfrm>
          <a:prstGeom prst="rect">
            <a:avLst/>
          </a:prstGeom>
        </p:spPr>
        <p:txBody>
          <a:bodyPr lIns="91425" tIns="91425" rIns="91425" bIns="91425" anchor="b" anchorCtr="0"/>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33" name="Shape 33"/>
          <p:cNvSpPr txBox="1">
            <a:spLocks noGrp="1"/>
          </p:cNvSpPr>
          <p:nvPr>
            <p:ph type="body" idx="1"/>
          </p:nvPr>
        </p:nvSpPr>
        <p:spPr>
          <a:xfrm>
            <a:off x="311700" y="1391377"/>
            <a:ext cx="2808000" cy="3179400"/>
          </a:xfrm>
          <a:prstGeom prst="rect">
            <a:avLst/>
          </a:prstGeom>
        </p:spPr>
        <p:txBody>
          <a:bodyPr lIns="91425" tIns="91425" rIns="91425" bIns="91425" anchor="t" anchorCtr="0"/>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4" name="Shape 34"/>
          <p:cNvSpPr txBox="1">
            <a:spLocks noGrp="1"/>
          </p:cNvSpPr>
          <p:nvPr>
            <p:ph type="sldNum" idx="12"/>
          </p:nvPr>
        </p:nvSpPr>
        <p:spPr>
          <a:xfrm>
            <a:off x="8490250" y="4681009"/>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bg>
      <p:bgPr>
        <a:solidFill>
          <a:schemeClr val="dk2"/>
        </a:solidFill>
        <a:effectLst/>
      </p:bgPr>
    </p:bg>
    <p:spTree>
      <p:nvGrpSpPr>
        <p:cNvPr id="1" name="Shape 35"/>
        <p:cNvGrpSpPr/>
        <p:nvPr/>
      </p:nvGrpSpPr>
      <p:grpSpPr>
        <a:xfrm>
          <a:off x="0" y="0"/>
          <a:ext cx="0" cy="0"/>
          <a:chOff x="0" y="0"/>
          <a:chExt cx="0" cy="0"/>
        </a:xfrm>
      </p:grpSpPr>
      <p:sp>
        <p:nvSpPr>
          <p:cNvPr id="36" name="Shape 36"/>
          <p:cNvSpPr txBox="1">
            <a:spLocks noGrp="1"/>
          </p:cNvSpPr>
          <p:nvPr>
            <p:ph type="title"/>
          </p:nvPr>
        </p:nvSpPr>
        <p:spPr>
          <a:xfrm>
            <a:off x="490250" y="526350"/>
            <a:ext cx="5618700" cy="4090800"/>
          </a:xfrm>
          <a:prstGeom prst="rect">
            <a:avLst/>
          </a:prstGeom>
        </p:spPr>
        <p:txBody>
          <a:bodyPr lIns="91425" tIns="91425" rIns="91425" bIns="91425" anchor="ctr" anchorCtr="0"/>
          <a:lstStyle>
            <a:lvl1pPr lvl="0">
              <a:spcBef>
                <a:spcPts val="0"/>
              </a:spcBef>
              <a:buClr>
                <a:schemeClr val="lt1"/>
              </a:buClr>
              <a:buSzPct val="100000"/>
              <a:buFont typeface="Lato"/>
              <a:defRPr sz="4800" b="0">
                <a:solidFill>
                  <a:schemeClr val="lt1"/>
                </a:solidFill>
                <a:latin typeface="Lato"/>
                <a:ea typeface="Lato"/>
                <a:cs typeface="Lato"/>
                <a:sym typeface="Lato"/>
              </a:defRPr>
            </a:lvl1pPr>
            <a:lvl2pPr lvl="1">
              <a:spcBef>
                <a:spcPts val="0"/>
              </a:spcBef>
              <a:buClr>
                <a:schemeClr val="lt1"/>
              </a:buClr>
              <a:buSzPct val="100000"/>
              <a:buFont typeface="Lato"/>
              <a:defRPr sz="4800" b="0">
                <a:solidFill>
                  <a:schemeClr val="lt1"/>
                </a:solidFill>
                <a:latin typeface="Lato"/>
                <a:ea typeface="Lato"/>
                <a:cs typeface="Lato"/>
                <a:sym typeface="Lato"/>
              </a:defRPr>
            </a:lvl2pPr>
            <a:lvl3pPr lvl="2">
              <a:spcBef>
                <a:spcPts val="0"/>
              </a:spcBef>
              <a:buClr>
                <a:schemeClr val="lt1"/>
              </a:buClr>
              <a:buSzPct val="100000"/>
              <a:buFont typeface="Lato"/>
              <a:defRPr sz="4800" b="0">
                <a:solidFill>
                  <a:schemeClr val="lt1"/>
                </a:solidFill>
                <a:latin typeface="Lato"/>
                <a:ea typeface="Lato"/>
                <a:cs typeface="Lato"/>
                <a:sym typeface="Lato"/>
              </a:defRPr>
            </a:lvl3pPr>
            <a:lvl4pPr lvl="3">
              <a:spcBef>
                <a:spcPts val="0"/>
              </a:spcBef>
              <a:buClr>
                <a:schemeClr val="lt1"/>
              </a:buClr>
              <a:buSzPct val="100000"/>
              <a:buFont typeface="Lato"/>
              <a:defRPr sz="4800" b="0">
                <a:solidFill>
                  <a:schemeClr val="lt1"/>
                </a:solidFill>
                <a:latin typeface="Lato"/>
                <a:ea typeface="Lato"/>
                <a:cs typeface="Lato"/>
                <a:sym typeface="Lato"/>
              </a:defRPr>
            </a:lvl4pPr>
            <a:lvl5pPr lvl="4">
              <a:spcBef>
                <a:spcPts val="0"/>
              </a:spcBef>
              <a:buClr>
                <a:schemeClr val="lt1"/>
              </a:buClr>
              <a:buSzPct val="100000"/>
              <a:buFont typeface="Lato"/>
              <a:defRPr sz="4800" b="0">
                <a:solidFill>
                  <a:schemeClr val="lt1"/>
                </a:solidFill>
                <a:latin typeface="Lato"/>
                <a:ea typeface="Lato"/>
                <a:cs typeface="Lato"/>
                <a:sym typeface="Lato"/>
              </a:defRPr>
            </a:lvl5pPr>
            <a:lvl6pPr lvl="5">
              <a:spcBef>
                <a:spcPts val="0"/>
              </a:spcBef>
              <a:buClr>
                <a:schemeClr val="lt1"/>
              </a:buClr>
              <a:buSzPct val="100000"/>
              <a:buFont typeface="Lato"/>
              <a:defRPr sz="4800" b="0">
                <a:solidFill>
                  <a:schemeClr val="lt1"/>
                </a:solidFill>
                <a:latin typeface="Lato"/>
                <a:ea typeface="Lato"/>
                <a:cs typeface="Lato"/>
                <a:sym typeface="Lato"/>
              </a:defRPr>
            </a:lvl6pPr>
            <a:lvl7pPr lvl="6">
              <a:spcBef>
                <a:spcPts val="0"/>
              </a:spcBef>
              <a:buClr>
                <a:schemeClr val="lt1"/>
              </a:buClr>
              <a:buSzPct val="100000"/>
              <a:buFont typeface="Lato"/>
              <a:defRPr sz="4800" b="0">
                <a:solidFill>
                  <a:schemeClr val="lt1"/>
                </a:solidFill>
                <a:latin typeface="Lato"/>
                <a:ea typeface="Lato"/>
                <a:cs typeface="Lato"/>
                <a:sym typeface="Lato"/>
              </a:defRPr>
            </a:lvl7pPr>
            <a:lvl8pPr lvl="7">
              <a:spcBef>
                <a:spcPts val="0"/>
              </a:spcBef>
              <a:buClr>
                <a:schemeClr val="lt1"/>
              </a:buClr>
              <a:buSzPct val="100000"/>
              <a:buFont typeface="Lato"/>
              <a:defRPr sz="4800" b="0">
                <a:solidFill>
                  <a:schemeClr val="lt1"/>
                </a:solidFill>
                <a:latin typeface="Lato"/>
                <a:ea typeface="Lato"/>
                <a:cs typeface="Lato"/>
                <a:sym typeface="Lato"/>
              </a:defRPr>
            </a:lvl8pPr>
            <a:lvl9pPr lvl="8">
              <a:spcBef>
                <a:spcPts val="0"/>
              </a:spcBef>
              <a:buClr>
                <a:schemeClr val="lt1"/>
              </a:buClr>
              <a:buSzPct val="100000"/>
              <a:buFont typeface="Lato"/>
              <a:defRPr sz="4800" b="0">
                <a:solidFill>
                  <a:schemeClr val="lt1"/>
                </a:solidFill>
                <a:latin typeface="Lato"/>
                <a:ea typeface="Lato"/>
                <a:cs typeface="Lato"/>
                <a:sym typeface="Lato"/>
              </a:defRPr>
            </a:lvl9pPr>
          </a:lstStyle>
          <a:p>
            <a:endParaRPr/>
          </a:p>
        </p:txBody>
      </p:sp>
      <p:sp>
        <p:nvSpPr>
          <p:cNvPr id="37" name="Shape 37"/>
          <p:cNvSpPr txBox="1">
            <a:spLocks noGrp="1"/>
          </p:cNvSpPr>
          <p:nvPr>
            <p:ph type="sldNum" idx="12"/>
          </p:nvPr>
        </p:nvSpPr>
        <p:spPr>
          <a:xfrm>
            <a:off x="8490250" y="4681009"/>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8"/>
        <p:cNvGrpSpPr/>
        <p:nvPr/>
      </p:nvGrpSpPr>
      <p:grpSpPr>
        <a:xfrm>
          <a:off x="0" y="0"/>
          <a:ext cx="0" cy="0"/>
          <a:chOff x="0" y="0"/>
          <a:chExt cx="0" cy="0"/>
        </a:xfrm>
      </p:grpSpPr>
      <p:sp>
        <p:nvSpPr>
          <p:cNvPr id="39" name="Shape 39"/>
          <p:cNvSpPr/>
          <p:nvPr/>
        </p:nvSpPr>
        <p:spPr>
          <a:xfrm>
            <a:off x="4572000" y="-25"/>
            <a:ext cx="4572000" cy="5143500"/>
          </a:xfrm>
          <a:prstGeom prst="rect">
            <a:avLst/>
          </a:prstGeom>
          <a:solidFill>
            <a:schemeClr val="dk1"/>
          </a:solidFill>
          <a:ln>
            <a:noFill/>
          </a:ln>
        </p:spPr>
        <p:txBody>
          <a:bodyPr lIns="91425" tIns="91425" rIns="91425" bIns="91425" anchor="ctr" anchorCtr="0">
            <a:noAutofit/>
          </a:bodyPr>
          <a:lstStyle/>
          <a:p>
            <a:pPr lvl="0">
              <a:spcBef>
                <a:spcPts val="0"/>
              </a:spcBef>
              <a:buNone/>
            </a:pPr>
            <a:endParaRPr/>
          </a:p>
        </p:txBody>
      </p:sp>
      <p:cxnSp>
        <p:nvCxnSpPr>
          <p:cNvPr id="40" name="Shape 40"/>
          <p:cNvCxnSpPr/>
          <p:nvPr/>
        </p:nvCxnSpPr>
        <p:spPr>
          <a:xfrm>
            <a:off x="5029675" y="4495500"/>
            <a:ext cx="468300" cy="0"/>
          </a:xfrm>
          <a:prstGeom prst="straightConnector1">
            <a:avLst/>
          </a:prstGeom>
          <a:noFill/>
          <a:ln w="19050" cap="flat" cmpd="sng">
            <a:solidFill>
              <a:schemeClr val="lt1"/>
            </a:solidFill>
            <a:prstDash val="solid"/>
            <a:round/>
            <a:headEnd type="none" w="med" len="med"/>
            <a:tailEnd type="none" w="med" len="med"/>
          </a:ln>
        </p:spPr>
      </p:cxnSp>
      <p:sp>
        <p:nvSpPr>
          <p:cNvPr id="41" name="Shape 41"/>
          <p:cNvSpPr txBox="1">
            <a:spLocks noGrp="1"/>
          </p:cNvSpPr>
          <p:nvPr>
            <p:ph type="title"/>
          </p:nvPr>
        </p:nvSpPr>
        <p:spPr>
          <a:xfrm>
            <a:off x="265500" y="1107950"/>
            <a:ext cx="4045200" cy="1683600"/>
          </a:xfrm>
          <a:prstGeom prst="rect">
            <a:avLst/>
          </a:prstGeom>
        </p:spPr>
        <p:txBody>
          <a:bodyPr lIns="91425" tIns="91425" rIns="91425" bIns="91425" anchor="b" anchorCtr="0"/>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a:endParaRPr/>
          </a:p>
        </p:txBody>
      </p:sp>
      <p:sp>
        <p:nvSpPr>
          <p:cNvPr id="42" name="Shape 42"/>
          <p:cNvSpPr txBox="1">
            <a:spLocks noGrp="1"/>
          </p:cNvSpPr>
          <p:nvPr>
            <p:ph type="subTitle" idx="1"/>
          </p:nvPr>
        </p:nvSpPr>
        <p:spPr>
          <a:xfrm>
            <a:off x="265500" y="2845200"/>
            <a:ext cx="4045200" cy="13455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a:endParaRPr/>
          </a:p>
        </p:txBody>
      </p:sp>
      <p:sp>
        <p:nvSpPr>
          <p:cNvPr id="43" name="Shape 43"/>
          <p:cNvSpPr txBox="1">
            <a:spLocks noGrp="1"/>
          </p:cNvSpPr>
          <p:nvPr>
            <p:ph type="body" idx="2"/>
          </p:nvPr>
        </p:nvSpPr>
        <p:spPr>
          <a:xfrm>
            <a:off x="4939500" y="724200"/>
            <a:ext cx="3837000" cy="3695100"/>
          </a:xfrm>
          <a:prstGeom prst="rect">
            <a:avLst/>
          </a:prstGeom>
        </p:spPr>
        <p:txBody>
          <a:bodyPr lIns="91425" tIns="91425" rIns="91425" bIns="91425" anchor="ctr" anchorCtr="0"/>
          <a:lstStyle>
            <a:lvl1pPr lvl="0">
              <a:spcBef>
                <a:spcPts val="0"/>
              </a:spcBef>
              <a:buClr>
                <a:schemeClr val="lt1"/>
              </a:buClr>
              <a:defRPr>
                <a:solidFill>
                  <a:schemeClr val="lt1"/>
                </a:solidFill>
              </a:defRPr>
            </a:lvl1pPr>
            <a:lvl2pPr lvl="1">
              <a:spcBef>
                <a:spcPts val="0"/>
              </a:spcBef>
              <a:buClr>
                <a:schemeClr val="lt1"/>
              </a:buClr>
              <a:defRPr>
                <a:solidFill>
                  <a:schemeClr val="lt1"/>
                </a:solidFill>
              </a:defRPr>
            </a:lvl2pPr>
            <a:lvl3pPr lvl="2">
              <a:spcBef>
                <a:spcPts val="0"/>
              </a:spcBef>
              <a:buClr>
                <a:schemeClr val="lt1"/>
              </a:buClr>
              <a:defRPr>
                <a:solidFill>
                  <a:schemeClr val="lt1"/>
                </a:solidFill>
              </a:defRPr>
            </a:lvl3pPr>
            <a:lvl4pPr lvl="3">
              <a:spcBef>
                <a:spcPts val="0"/>
              </a:spcBef>
              <a:buClr>
                <a:schemeClr val="lt1"/>
              </a:buClr>
              <a:defRPr>
                <a:solidFill>
                  <a:schemeClr val="lt1"/>
                </a:solidFill>
              </a:defRPr>
            </a:lvl4pPr>
            <a:lvl5pPr lvl="4">
              <a:spcBef>
                <a:spcPts val="0"/>
              </a:spcBef>
              <a:buClr>
                <a:schemeClr val="lt1"/>
              </a:buClr>
              <a:defRPr>
                <a:solidFill>
                  <a:schemeClr val="lt1"/>
                </a:solidFill>
              </a:defRPr>
            </a:lvl5pPr>
            <a:lvl6pPr lvl="5">
              <a:spcBef>
                <a:spcPts val="0"/>
              </a:spcBef>
              <a:buClr>
                <a:schemeClr val="lt1"/>
              </a:buClr>
              <a:defRPr>
                <a:solidFill>
                  <a:schemeClr val="lt1"/>
                </a:solidFill>
              </a:defRPr>
            </a:lvl6pPr>
            <a:lvl7pPr lvl="6">
              <a:spcBef>
                <a:spcPts val="0"/>
              </a:spcBef>
              <a:buClr>
                <a:schemeClr val="lt1"/>
              </a:buClr>
              <a:defRPr>
                <a:solidFill>
                  <a:schemeClr val="lt1"/>
                </a:solidFill>
              </a:defRPr>
            </a:lvl7pPr>
            <a:lvl8pPr lvl="7">
              <a:spcBef>
                <a:spcPts val="0"/>
              </a:spcBef>
              <a:buClr>
                <a:schemeClr val="lt1"/>
              </a:buClr>
              <a:defRPr>
                <a:solidFill>
                  <a:schemeClr val="lt1"/>
                </a:solidFill>
              </a:defRPr>
            </a:lvl8pPr>
            <a:lvl9pPr lvl="8">
              <a:spcBef>
                <a:spcPts val="0"/>
              </a:spcBef>
              <a:buClr>
                <a:schemeClr val="lt1"/>
              </a:buClr>
              <a:defRPr>
                <a:solidFill>
                  <a:schemeClr val="lt1"/>
                </a:solidFill>
              </a:defRPr>
            </a:lvl9pPr>
          </a:lstStyle>
          <a:p>
            <a:endParaRPr/>
          </a:p>
        </p:txBody>
      </p:sp>
      <p:sp>
        <p:nvSpPr>
          <p:cNvPr id="44" name="Shape 44"/>
          <p:cNvSpPr txBox="1">
            <a:spLocks noGrp="1"/>
          </p:cNvSpPr>
          <p:nvPr>
            <p:ph type="sldNum" idx="12"/>
          </p:nvPr>
        </p:nvSpPr>
        <p:spPr>
          <a:xfrm>
            <a:off x="8490250" y="4681009"/>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45"/>
        <p:cNvGrpSpPr/>
        <p:nvPr/>
      </p:nvGrpSpPr>
      <p:grpSpPr>
        <a:xfrm>
          <a:off x="0" y="0"/>
          <a:ext cx="0" cy="0"/>
          <a:chOff x="0" y="0"/>
          <a:chExt cx="0" cy="0"/>
        </a:xfrm>
      </p:grpSpPr>
      <p:sp>
        <p:nvSpPr>
          <p:cNvPr id="46" name="Shape 46"/>
          <p:cNvSpPr txBox="1">
            <a:spLocks noGrp="1"/>
          </p:cNvSpPr>
          <p:nvPr>
            <p:ph type="body" idx="1"/>
          </p:nvPr>
        </p:nvSpPr>
        <p:spPr>
          <a:xfrm>
            <a:off x="319500" y="4230575"/>
            <a:ext cx="5998800" cy="598800"/>
          </a:xfrm>
          <a:prstGeom prst="rect">
            <a:avLst/>
          </a:prstGeom>
        </p:spPr>
        <p:txBody>
          <a:bodyPr lIns="91425" tIns="91425" rIns="91425" bIns="91425" anchor="ctr" anchorCtr="0"/>
          <a:lstStyle>
            <a:lvl1pPr lvl="0">
              <a:lnSpc>
                <a:spcPct val="100000"/>
              </a:lnSpc>
              <a:spcBef>
                <a:spcPts val="0"/>
              </a:spcBef>
              <a:spcAft>
                <a:spcPts val="0"/>
              </a:spcAft>
              <a:buNone/>
              <a:defRPr/>
            </a:lvl1pPr>
          </a:lstStyle>
          <a:p>
            <a:endParaRPr/>
          </a:p>
        </p:txBody>
      </p:sp>
      <p:sp>
        <p:nvSpPr>
          <p:cNvPr id="47" name="Shape 47"/>
          <p:cNvSpPr txBox="1">
            <a:spLocks noGrp="1"/>
          </p:cNvSpPr>
          <p:nvPr>
            <p:ph type="sldNum" idx="12"/>
          </p:nvPr>
        </p:nvSpPr>
        <p:spPr>
          <a:xfrm>
            <a:off x="8490250" y="4681009"/>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391350"/>
            <a:ext cx="8520600" cy="626100"/>
          </a:xfrm>
          <a:prstGeom prst="rect">
            <a:avLst/>
          </a:prstGeom>
          <a:noFill/>
          <a:ln>
            <a:noFill/>
          </a:ln>
        </p:spPr>
        <p:txBody>
          <a:bodyPr lIns="91425" tIns="91425" rIns="91425" bIns="91425" anchor="t" anchorCtr="0"/>
          <a:lstStyle>
            <a:lvl1pPr lvl="0">
              <a:spcBef>
                <a:spcPts val="0"/>
              </a:spcBef>
              <a:buClr>
                <a:schemeClr val="dk1"/>
              </a:buClr>
              <a:buSzPct val="100000"/>
              <a:buFont typeface="Playfair Display"/>
              <a:buNone/>
              <a:defRPr sz="3200" b="1">
                <a:solidFill>
                  <a:schemeClr val="dk1"/>
                </a:solidFill>
                <a:latin typeface="Playfair Display"/>
                <a:ea typeface="Playfair Display"/>
                <a:cs typeface="Playfair Display"/>
                <a:sym typeface="Playfair Display"/>
              </a:defRPr>
            </a:lvl1pPr>
            <a:lvl2pPr lvl="1">
              <a:spcBef>
                <a:spcPts val="0"/>
              </a:spcBef>
              <a:buClr>
                <a:schemeClr val="dk1"/>
              </a:buClr>
              <a:buSzPct val="100000"/>
              <a:buFont typeface="Playfair Display"/>
              <a:buNone/>
              <a:defRPr sz="3200" b="1">
                <a:solidFill>
                  <a:schemeClr val="dk1"/>
                </a:solidFill>
                <a:latin typeface="Playfair Display"/>
                <a:ea typeface="Playfair Display"/>
                <a:cs typeface="Playfair Display"/>
                <a:sym typeface="Playfair Display"/>
              </a:defRPr>
            </a:lvl2pPr>
            <a:lvl3pPr lvl="2">
              <a:spcBef>
                <a:spcPts val="0"/>
              </a:spcBef>
              <a:buClr>
                <a:schemeClr val="dk1"/>
              </a:buClr>
              <a:buSzPct val="100000"/>
              <a:buFont typeface="Playfair Display"/>
              <a:buNone/>
              <a:defRPr sz="3200" b="1">
                <a:solidFill>
                  <a:schemeClr val="dk1"/>
                </a:solidFill>
                <a:latin typeface="Playfair Display"/>
                <a:ea typeface="Playfair Display"/>
                <a:cs typeface="Playfair Display"/>
                <a:sym typeface="Playfair Display"/>
              </a:defRPr>
            </a:lvl3pPr>
            <a:lvl4pPr lvl="3">
              <a:spcBef>
                <a:spcPts val="0"/>
              </a:spcBef>
              <a:buClr>
                <a:schemeClr val="dk1"/>
              </a:buClr>
              <a:buSzPct val="100000"/>
              <a:buFont typeface="Playfair Display"/>
              <a:buNone/>
              <a:defRPr sz="3200" b="1">
                <a:solidFill>
                  <a:schemeClr val="dk1"/>
                </a:solidFill>
                <a:latin typeface="Playfair Display"/>
                <a:ea typeface="Playfair Display"/>
                <a:cs typeface="Playfair Display"/>
                <a:sym typeface="Playfair Display"/>
              </a:defRPr>
            </a:lvl4pPr>
            <a:lvl5pPr lvl="4">
              <a:spcBef>
                <a:spcPts val="0"/>
              </a:spcBef>
              <a:buClr>
                <a:schemeClr val="dk1"/>
              </a:buClr>
              <a:buSzPct val="100000"/>
              <a:buFont typeface="Playfair Display"/>
              <a:buNone/>
              <a:defRPr sz="3200" b="1">
                <a:solidFill>
                  <a:schemeClr val="dk1"/>
                </a:solidFill>
                <a:latin typeface="Playfair Display"/>
                <a:ea typeface="Playfair Display"/>
                <a:cs typeface="Playfair Display"/>
                <a:sym typeface="Playfair Display"/>
              </a:defRPr>
            </a:lvl5pPr>
            <a:lvl6pPr lvl="5">
              <a:spcBef>
                <a:spcPts val="0"/>
              </a:spcBef>
              <a:buClr>
                <a:schemeClr val="dk1"/>
              </a:buClr>
              <a:buSzPct val="100000"/>
              <a:buFont typeface="Playfair Display"/>
              <a:buNone/>
              <a:defRPr sz="3200" b="1">
                <a:solidFill>
                  <a:schemeClr val="dk1"/>
                </a:solidFill>
                <a:latin typeface="Playfair Display"/>
                <a:ea typeface="Playfair Display"/>
                <a:cs typeface="Playfair Display"/>
                <a:sym typeface="Playfair Display"/>
              </a:defRPr>
            </a:lvl6pPr>
            <a:lvl7pPr lvl="6">
              <a:spcBef>
                <a:spcPts val="0"/>
              </a:spcBef>
              <a:buClr>
                <a:schemeClr val="dk1"/>
              </a:buClr>
              <a:buSzPct val="100000"/>
              <a:buFont typeface="Playfair Display"/>
              <a:buNone/>
              <a:defRPr sz="3200" b="1">
                <a:solidFill>
                  <a:schemeClr val="dk1"/>
                </a:solidFill>
                <a:latin typeface="Playfair Display"/>
                <a:ea typeface="Playfair Display"/>
                <a:cs typeface="Playfair Display"/>
                <a:sym typeface="Playfair Display"/>
              </a:defRPr>
            </a:lvl7pPr>
            <a:lvl8pPr lvl="7">
              <a:spcBef>
                <a:spcPts val="0"/>
              </a:spcBef>
              <a:buClr>
                <a:schemeClr val="dk1"/>
              </a:buClr>
              <a:buSzPct val="100000"/>
              <a:buFont typeface="Playfair Display"/>
              <a:buNone/>
              <a:defRPr sz="3200" b="1">
                <a:solidFill>
                  <a:schemeClr val="dk1"/>
                </a:solidFill>
                <a:latin typeface="Playfair Display"/>
                <a:ea typeface="Playfair Display"/>
                <a:cs typeface="Playfair Display"/>
                <a:sym typeface="Playfair Display"/>
              </a:defRPr>
            </a:lvl8pPr>
            <a:lvl9pPr lvl="8">
              <a:spcBef>
                <a:spcPts val="0"/>
              </a:spcBef>
              <a:buClr>
                <a:schemeClr val="dk1"/>
              </a:buClr>
              <a:buSzPct val="100000"/>
              <a:buFont typeface="Playfair Display"/>
              <a:buNone/>
              <a:defRPr sz="3200" b="1">
                <a:solidFill>
                  <a:schemeClr val="dk1"/>
                </a:solidFill>
                <a:latin typeface="Playfair Display"/>
                <a:ea typeface="Playfair Display"/>
                <a:cs typeface="Playfair Display"/>
                <a:sym typeface="Playfair Display"/>
              </a:defRPr>
            </a:lvl9pPr>
          </a:lstStyle>
          <a:p>
            <a:endParaRPr/>
          </a:p>
        </p:txBody>
      </p:sp>
      <p:sp>
        <p:nvSpPr>
          <p:cNvPr id="7" name="Shape 7"/>
          <p:cNvSpPr txBox="1">
            <a:spLocks noGrp="1"/>
          </p:cNvSpPr>
          <p:nvPr>
            <p:ph type="body" idx="1"/>
          </p:nvPr>
        </p:nvSpPr>
        <p:spPr>
          <a:xfrm>
            <a:off x="311700" y="1152475"/>
            <a:ext cx="8520600" cy="3416400"/>
          </a:xfrm>
          <a:prstGeom prst="rect">
            <a:avLst/>
          </a:prstGeom>
          <a:noFill/>
          <a:ln>
            <a:noFill/>
          </a:ln>
        </p:spPr>
        <p:txBody>
          <a:bodyPr lIns="91425" tIns="91425" rIns="91425" bIns="91425" anchor="t" anchorCtr="0"/>
          <a:lstStyle>
            <a:lvl1pPr lvl="0">
              <a:lnSpc>
                <a:spcPct val="115000"/>
              </a:lnSpc>
              <a:spcBef>
                <a:spcPts val="0"/>
              </a:spcBef>
              <a:spcAft>
                <a:spcPts val="1600"/>
              </a:spcAft>
              <a:buClr>
                <a:schemeClr val="dk2"/>
              </a:buClr>
              <a:buSzPct val="100000"/>
              <a:buFont typeface="Lato"/>
              <a:defRPr sz="1800">
                <a:solidFill>
                  <a:schemeClr val="dk2"/>
                </a:solidFill>
                <a:latin typeface="Lato"/>
                <a:ea typeface="Lato"/>
                <a:cs typeface="Lato"/>
                <a:sym typeface="Lato"/>
              </a:defRPr>
            </a:lvl1pPr>
            <a:lvl2pPr lvl="1">
              <a:lnSpc>
                <a:spcPct val="115000"/>
              </a:lnSpc>
              <a:spcBef>
                <a:spcPts val="0"/>
              </a:spcBef>
              <a:spcAft>
                <a:spcPts val="1600"/>
              </a:spcAft>
              <a:buClr>
                <a:schemeClr val="dk2"/>
              </a:buClr>
              <a:buFont typeface="Lato"/>
              <a:defRPr>
                <a:solidFill>
                  <a:schemeClr val="dk2"/>
                </a:solidFill>
                <a:latin typeface="Lato"/>
                <a:ea typeface="Lato"/>
                <a:cs typeface="Lato"/>
                <a:sym typeface="Lato"/>
              </a:defRPr>
            </a:lvl2pPr>
            <a:lvl3pPr lvl="2">
              <a:lnSpc>
                <a:spcPct val="115000"/>
              </a:lnSpc>
              <a:spcBef>
                <a:spcPts val="0"/>
              </a:spcBef>
              <a:spcAft>
                <a:spcPts val="1600"/>
              </a:spcAft>
              <a:buClr>
                <a:schemeClr val="dk2"/>
              </a:buClr>
              <a:buFont typeface="Lato"/>
              <a:defRPr>
                <a:solidFill>
                  <a:schemeClr val="dk2"/>
                </a:solidFill>
                <a:latin typeface="Lato"/>
                <a:ea typeface="Lato"/>
                <a:cs typeface="Lato"/>
                <a:sym typeface="Lato"/>
              </a:defRPr>
            </a:lvl3pPr>
            <a:lvl4pPr lvl="3">
              <a:lnSpc>
                <a:spcPct val="115000"/>
              </a:lnSpc>
              <a:spcBef>
                <a:spcPts val="0"/>
              </a:spcBef>
              <a:spcAft>
                <a:spcPts val="1600"/>
              </a:spcAft>
              <a:buClr>
                <a:schemeClr val="dk2"/>
              </a:buClr>
              <a:buFont typeface="Lato"/>
              <a:defRPr>
                <a:solidFill>
                  <a:schemeClr val="dk2"/>
                </a:solidFill>
                <a:latin typeface="Lato"/>
                <a:ea typeface="Lato"/>
                <a:cs typeface="Lato"/>
                <a:sym typeface="Lato"/>
              </a:defRPr>
            </a:lvl4pPr>
            <a:lvl5pPr lvl="4">
              <a:lnSpc>
                <a:spcPct val="115000"/>
              </a:lnSpc>
              <a:spcBef>
                <a:spcPts val="0"/>
              </a:spcBef>
              <a:spcAft>
                <a:spcPts val="1600"/>
              </a:spcAft>
              <a:buClr>
                <a:schemeClr val="dk2"/>
              </a:buClr>
              <a:buFont typeface="Lato"/>
              <a:defRPr>
                <a:solidFill>
                  <a:schemeClr val="dk2"/>
                </a:solidFill>
                <a:latin typeface="Lato"/>
                <a:ea typeface="Lato"/>
                <a:cs typeface="Lato"/>
                <a:sym typeface="Lato"/>
              </a:defRPr>
            </a:lvl5pPr>
            <a:lvl6pPr lvl="5">
              <a:lnSpc>
                <a:spcPct val="115000"/>
              </a:lnSpc>
              <a:spcBef>
                <a:spcPts val="0"/>
              </a:spcBef>
              <a:spcAft>
                <a:spcPts val="1600"/>
              </a:spcAft>
              <a:buClr>
                <a:schemeClr val="dk2"/>
              </a:buClr>
              <a:buFont typeface="Lato"/>
              <a:defRPr>
                <a:solidFill>
                  <a:schemeClr val="dk2"/>
                </a:solidFill>
                <a:latin typeface="Lato"/>
                <a:ea typeface="Lato"/>
                <a:cs typeface="Lato"/>
                <a:sym typeface="Lato"/>
              </a:defRPr>
            </a:lvl6pPr>
            <a:lvl7pPr lvl="6">
              <a:lnSpc>
                <a:spcPct val="115000"/>
              </a:lnSpc>
              <a:spcBef>
                <a:spcPts val="0"/>
              </a:spcBef>
              <a:spcAft>
                <a:spcPts val="1600"/>
              </a:spcAft>
              <a:buClr>
                <a:schemeClr val="dk2"/>
              </a:buClr>
              <a:buFont typeface="Lato"/>
              <a:defRPr>
                <a:solidFill>
                  <a:schemeClr val="dk2"/>
                </a:solidFill>
                <a:latin typeface="Lato"/>
                <a:ea typeface="Lato"/>
                <a:cs typeface="Lato"/>
                <a:sym typeface="Lato"/>
              </a:defRPr>
            </a:lvl7pPr>
            <a:lvl8pPr lvl="7">
              <a:lnSpc>
                <a:spcPct val="115000"/>
              </a:lnSpc>
              <a:spcBef>
                <a:spcPts val="0"/>
              </a:spcBef>
              <a:spcAft>
                <a:spcPts val="1600"/>
              </a:spcAft>
              <a:buClr>
                <a:schemeClr val="dk2"/>
              </a:buClr>
              <a:buFont typeface="Lato"/>
              <a:defRPr>
                <a:solidFill>
                  <a:schemeClr val="dk2"/>
                </a:solidFill>
                <a:latin typeface="Lato"/>
                <a:ea typeface="Lato"/>
                <a:cs typeface="Lato"/>
                <a:sym typeface="Lato"/>
              </a:defRPr>
            </a:lvl8pPr>
            <a:lvl9pPr lvl="8">
              <a:lnSpc>
                <a:spcPct val="115000"/>
              </a:lnSpc>
              <a:spcBef>
                <a:spcPts val="0"/>
              </a:spcBef>
              <a:spcAft>
                <a:spcPts val="1600"/>
              </a:spcAft>
              <a:buClr>
                <a:schemeClr val="dk2"/>
              </a:buClr>
              <a:buFont typeface="Lato"/>
              <a:defRPr>
                <a:solidFill>
                  <a:schemeClr val="dk2"/>
                </a:solidFill>
                <a:latin typeface="Lato"/>
                <a:ea typeface="Lato"/>
                <a:cs typeface="Lato"/>
                <a:sym typeface="Lato"/>
              </a:defRPr>
            </a:lvl9pPr>
          </a:lstStyle>
          <a:p>
            <a:endParaRPr/>
          </a:p>
        </p:txBody>
      </p:sp>
      <p:sp>
        <p:nvSpPr>
          <p:cNvPr id="8" name="Shape 8"/>
          <p:cNvSpPr txBox="1">
            <a:spLocks noGrp="1"/>
          </p:cNvSpPr>
          <p:nvPr>
            <p:ph type="sldNum" idx="12"/>
          </p:nvPr>
        </p:nvSpPr>
        <p:spPr>
          <a:xfrm>
            <a:off x="8490250" y="4681009"/>
            <a:ext cx="548700" cy="393600"/>
          </a:xfrm>
          <a:prstGeom prst="rect">
            <a:avLst/>
          </a:prstGeom>
          <a:noFill/>
          <a:ln>
            <a:noFill/>
          </a:ln>
        </p:spPr>
        <p:txBody>
          <a:bodyPr lIns="91425" tIns="91425" rIns="91425" bIns="91425" anchor="ctr" anchorCtr="0">
            <a:noAutofit/>
          </a:bodyPr>
          <a:lstStyle/>
          <a:p>
            <a:pPr lvl="0" algn="r">
              <a:spcBef>
                <a:spcPts val="0"/>
              </a:spcBef>
              <a:buNone/>
            </a:pPr>
            <a:fld id="{00000000-1234-1234-1234-123412341234}" type="slidenum">
              <a:rPr lang="en" sz="1000">
                <a:solidFill>
                  <a:schemeClr val="dk2"/>
                </a:solidFill>
                <a:latin typeface="Lato"/>
                <a:ea typeface="Lato"/>
                <a:cs typeface="Lato"/>
                <a:sym typeface="Lato"/>
              </a:rPr>
              <a:t>‹#›</a:t>
            </a:fld>
            <a:endParaRPr lang="en" sz="1000">
              <a:solidFill>
                <a:schemeClr val="dk2"/>
              </a:solidFill>
              <a:latin typeface="Lato"/>
              <a:ea typeface="Lato"/>
              <a:cs typeface="Lato"/>
              <a:sym typeface="Lato"/>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11.xml"/><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Shape 59"/>
          <p:cNvSpPr txBox="1">
            <a:spLocks noGrp="1"/>
          </p:cNvSpPr>
          <p:nvPr>
            <p:ph type="ctrTitle"/>
          </p:nvPr>
        </p:nvSpPr>
        <p:spPr>
          <a:xfrm>
            <a:off x="3096250" y="1627200"/>
            <a:ext cx="2951400" cy="1584300"/>
          </a:xfrm>
          <a:prstGeom prst="rect">
            <a:avLst/>
          </a:prstGeom>
        </p:spPr>
        <p:txBody>
          <a:bodyPr lIns="91425" tIns="91425" rIns="91425" bIns="91425" anchor="ctr" anchorCtr="0">
            <a:noAutofit/>
          </a:bodyPr>
          <a:lstStyle/>
          <a:p>
            <a:pPr lvl="0">
              <a:spcBef>
                <a:spcPts val="0"/>
              </a:spcBef>
              <a:buNone/>
            </a:pPr>
            <a:endParaRPr/>
          </a:p>
        </p:txBody>
      </p:sp>
      <p:sp>
        <p:nvSpPr>
          <p:cNvPr id="60" name="Shape 60"/>
          <p:cNvSpPr txBox="1">
            <a:spLocks noGrp="1"/>
          </p:cNvSpPr>
          <p:nvPr>
            <p:ph type="subTitle" idx="1"/>
          </p:nvPr>
        </p:nvSpPr>
        <p:spPr>
          <a:xfrm>
            <a:off x="3096362" y="3266930"/>
            <a:ext cx="2951400" cy="701400"/>
          </a:xfrm>
          <a:prstGeom prst="rect">
            <a:avLst/>
          </a:prstGeom>
        </p:spPr>
        <p:txBody>
          <a:bodyPr lIns="91425" tIns="91425" rIns="91425" bIns="91425" anchor="b" anchorCtr="0">
            <a:noAutofit/>
          </a:bodyPr>
          <a:lstStyle/>
          <a:p>
            <a:pPr lvl="0">
              <a:spcBef>
                <a:spcPts val="0"/>
              </a:spcBef>
              <a:buNone/>
            </a:pPr>
            <a:endParaRP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31131" t="20898" r="43534" b="20076"/>
          <a:stretch/>
        </p:blipFill>
        <p:spPr>
          <a:xfrm rot="5400000">
            <a:off x="3765343" y="958954"/>
            <a:ext cx="1613212" cy="2891883"/>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Shape 101"/>
          <p:cNvSpPr txBox="1">
            <a:spLocks noGrp="1"/>
          </p:cNvSpPr>
          <p:nvPr>
            <p:ph type="title"/>
          </p:nvPr>
        </p:nvSpPr>
        <p:spPr>
          <a:xfrm>
            <a:off x="311700" y="391350"/>
            <a:ext cx="8520600" cy="626100"/>
          </a:xfrm>
          <a:prstGeom prst="rect">
            <a:avLst/>
          </a:prstGeom>
        </p:spPr>
        <p:txBody>
          <a:bodyPr lIns="91425" tIns="91425" rIns="91425" bIns="91425" anchor="t" anchorCtr="0">
            <a:noAutofit/>
          </a:bodyPr>
          <a:lstStyle/>
          <a:p>
            <a:pPr lvl="0">
              <a:spcBef>
                <a:spcPts val="0"/>
              </a:spcBef>
              <a:buNone/>
            </a:pPr>
            <a:r>
              <a:rPr lang="en"/>
              <a:t>High Quality Organization &amp; Increased Efficiency</a:t>
            </a:r>
          </a:p>
        </p:txBody>
      </p:sp>
      <p:sp>
        <p:nvSpPr>
          <p:cNvPr id="102" name="Shape 102"/>
          <p:cNvSpPr txBox="1">
            <a:spLocks noGrp="1"/>
          </p:cNvSpPr>
          <p:nvPr>
            <p:ph type="body" idx="1"/>
          </p:nvPr>
        </p:nvSpPr>
        <p:spPr>
          <a:xfrm>
            <a:off x="311700" y="1152475"/>
            <a:ext cx="8520600" cy="4157100"/>
          </a:xfrm>
          <a:prstGeom prst="rect">
            <a:avLst/>
          </a:prstGeom>
        </p:spPr>
        <p:txBody>
          <a:bodyPr lIns="91425" tIns="91425" rIns="91425" bIns="91425" anchor="t" anchorCtr="0">
            <a:noAutofit/>
          </a:bodyPr>
          <a:lstStyle/>
          <a:p>
            <a:pPr lvl="0">
              <a:spcBef>
                <a:spcPts val="0"/>
              </a:spcBef>
              <a:buNone/>
            </a:pPr>
            <a:endParaRPr sz="1400" b="1"/>
          </a:p>
          <a:p>
            <a:pPr lvl="0">
              <a:spcBef>
                <a:spcPts val="0"/>
              </a:spcBef>
              <a:buNone/>
            </a:pPr>
            <a:r>
              <a:rPr lang="en" b="1"/>
              <a:t>Our System:</a:t>
            </a:r>
          </a:p>
          <a:p>
            <a:pPr lvl="0">
              <a:spcBef>
                <a:spcPts val="0"/>
              </a:spcBef>
              <a:buNone/>
            </a:pPr>
            <a:r>
              <a:rPr lang="en"/>
              <a:t>1. 	Stores all company data in computerized tables and forms</a:t>
            </a:r>
          </a:p>
          <a:p>
            <a:pPr lvl="0">
              <a:spcBef>
                <a:spcPts val="0"/>
              </a:spcBef>
              <a:buNone/>
            </a:pPr>
            <a:r>
              <a:rPr lang="en"/>
              <a:t>-Each organized by data type (patient info, employee info, insurance info, payment info, etc.)</a:t>
            </a:r>
          </a:p>
          <a:p>
            <a:pPr lvl="0">
              <a:spcBef>
                <a:spcPts val="0"/>
              </a:spcBef>
              <a:buNone/>
            </a:pPr>
            <a:r>
              <a:rPr lang="en"/>
              <a:t>2. 	No need for filing cabinets and paper documents anymore</a:t>
            </a:r>
          </a:p>
          <a:p>
            <a:pPr lvl="0">
              <a:spcBef>
                <a:spcPts val="0"/>
              </a:spcBef>
              <a:buNone/>
            </a:pPr>
            <a:r>
              <a:rPr lang="en"/>
              <a:t>3. 	Allows for easy look-up of company information through the use of forms</a:t>
            </a:r>
          </a:p>
          <a:p>
            <a:pPr lvl="0">
              <a:spcBef>
                <a:spcPts val="0"/>
              </a:spcBef>
              <a:buNone/>
            </a:pP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Shape 107"/>
          <p:cNvSpPr txBox="1">
            <a:spLocks noGrp="1"/>
          </p:cNvSpPr>
          <p:nvPr>
            <p:ph type="title"/>
          </p:nvPr>
        </p:nvSpPr>
        <p:spPr>
          <a:xfrm>
            <a:off x="311700" y="391350"/>
            <a:ext cx="8520600" cy="626100"/>
          </a:xfrm>
          <a:prstGeom prst="rect">
            <a:avLst/>
          </a:prstGeom>
        </p:spPr>
        <p:txBody>
          <a:bodyPr lIns="91425" tIns="91425" rIns="91425" bIns="91425" anchor="t" anchorCtr="0">
            <a:noAutofit/>
          </a:bodyPr>
          <a:lstStyle/>
          <a:p>
            <a:pPr lvl="0">
              <a:spcBef>
                <a:spcPts val="0"/>
              </a:spcBef>
              <a:buNone/>
            </a:pPr>
            <a:r>
              <a:rPr lang="en"/>
              <a:t>High Quality Organization &amp; Increased Efficiency Cont.</a:t>
            </a:r>
          </a:p>
        </p:txBody>
      </p:sp>
      <p:sp>
        <p:nvSpPr>
          <p:cNvPr id="108" name="Shape 108"/>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lvl="0">
              <a:spcBef>
                <a:spcPts val="0"/>
              </a:spcBef>
              <a:buNone/>
            </a:pPr>
            <a:endParaRPr/>
          </a:p>
          <a:p>
            <a:pPr lvl="0">
              <a:spcBef>
                <a:spcPts val="0"/>
              </a:spcBef>
              <a:buNone/>
            </a:pPr>
            <a:r>
              <a:rPr lang="en"/>
              <a:t>4. 	Data inputting and maintenance is much more simple and user-friendly</a:t>
            </a:r>
          </a:p>
          <a:p>
            <a:pPr lvl="0">
              <a:spcBef>
                <a:spcPts val="0"/>
              </a:spcBef>
              <a:buNone/>
            </a:pPr>
            <a:r>
              <a:rPr lang="en"/>
              <a:t>5. 	Company reports can be generated that relate data from multiple tables together </a:t>
            </a:r>
          </a:p>
          <a:p>
            <a:pPr lvl="0">
              <a:spcBef>
                <a:spcPts val="0"/>
              </a:spcBef>
              <a:buNone/>
            </a:pPr>
            <a:r>
              <a:rPr lang="en"/>
              <a:t>-The reports will allow you to summarize your data and process it in a way that will aid your company in making more efficient and effective decisions and allow you to draw more accurate conclusions about the business</a:t>
            </a:r>
          </a:p>
          <a:p>
            <a:pPr lvl="0">
              <a:spcBef>
                <a:spcPts val="0"/>
              </a:spcBef>
              <a:buNone/>
            </a:pPr>
            <a:endParaRPr sz="1400"/>
          </a:p>
          <a:p>
            <a:pPr lvl="0">
              <a:spcBef>
                <a:spcPts val="0"/>
              </a:spcBef>
              <a:buNone/>
            </a:pPr>
            <a:endParaRPr/>
          </a:p>
          <a:p>
            <a:pPr lvl="0">
              <a:spcBef>
                <a:spcPts val="0"/>
              </a:spcBef>
              <a:buNone/>
            </a:pP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Shape 113"/>
          <p:cNvSpPr txBox="1">
            <a:spLocks noGrp="1"/>
          </p:cNvSpPr>
          <p:nvPr>
            <p:ph type="title"/>
          </p:nvPr>
        </p:nvSpPr>
        <p:spPr>
          <a:xfrm>
            <a:off x="311700" y="391350"/>
            <a:ext cx="8520600" cy="626100"/>
          </a:xfrm>
          <a:prstGeom prst="rect">
            <a:avLst/>
          </a:prstGeom>
        </p:spPr>
        <p:txBody>
          <a:bodyPr lIns="91425" tIns="91425" rIns="91425" bIns="91425" anchor="t" anchorCtr="0">
            <a:noAutofit/>
          </a:bodyPr>
          <a:lstStyle/>
          <a:p>
            <a:pPr lvl="0">
              <a:spcBef>
                <a:spcPts val="0"/>
              </a:spcBef>
              <a:buNone/>
            </a:pPr>
            <a:r>
              <a:rPr lang="en"/>
              <a:t>Increased Surplus of Valuable Resources</a:t>
            </a:r>
          </a:p>
        </p:txBody>
      </p:sp>
      <p:sp>
        <p:nvSpPr>
          <p:cNvPr id="114" name="Shape 114"/>
          <p:cNvSpPr txBox="1">
            <a:spLocks noGrp="1"/>
          </p:cNvSpPr>
          <p:nvPr>
            <p:ph type="body" idx="1"/>
          </p:nvPr>
        </p:nvSpPr>
        <p:spPr>
          <a:xfrm>
            <a:off x="311700" y="1152475"/>
            <a:ext cx="8520600" cy="4700100"/>
          </a:xfrm>
          <a:prstGeom prst="rect">
            <a:avLst/>
          </a:prstGeom>
        </p:spPr>
        <p:txBody>
          <a:bodyPr lIns="91425" tIns="91425" rIns="91425" bIns="91425" anchor="t" anchorCtr="0">
            <a:noAutofit/>
          </a:bodyPr>
          <a:lstStyle/>
          <a:p>
            <a:pPr lvl="0">
              <a:spcBef>
                <a:spcPts val="0"/>
              </a:spcBef>
              <a:buNone/>
            </a:pPr>
            <a:r>
              <a:rPr lang="en" sz="1400" b="1"/>
              <a:t>Our System:</a:t>
            </a:r>
          </a:p>
          <a:p>
            <a:pPr lvl="0" rtl="0">
              <a:spcBef>
                <a:spcPts val="0"/>
              </a:spcBef>
              <a:buNone/>
            </a:pPr>
            <a:r>
              <a:rPr lang="en" sz="1400" b="1"/>
              <a:t>1.	Time</a:t>
            </a:r>
          </a:p>
          <a:p>
            <a:pPr lvl="0" rtl="0">
              <a:spcBef>
                <a:spcPts val="0"/>
              </a:spcBef>
              <a:buNone/>
            </a:pPr>
            <a:r>
              <a:rPr lang="en" sz="1400"/>
              <a:t>-Searching through data will take much less time than before </a:t>
            </a:r>
          </a:p>
          <a:p>
            <a:pPr lvl="0">
              <a:spcBef>
                <a:spcPts val="0"/>
              </a:spcBef>
              <a:buNone/>
            </a:pPr>
            <a:r>
              <a:rPr lang="en" sz="1400"/>
              <a:t>-Instead of physically searching through each filing cabinet, all employees will have to do now is type in the patient’s name/ID and all of their information will automatically be found</a:t>
            </a:r>
          </a:p>
          <a:p>
            <a:pPr lvl="0">
              <a:spcBef>
                <a:spcPts val="0"/>
              </a:spcBef>
              <a:buNone/>
            </a:pPr>
            <a:r>
              <a:rPr lang="en" sz="1400"/>
              <a:t>-Documents/data will no longer need to be manually created or updated</a:t>
            </a:r>
          </a:p>
          <a:p>
            <a:pPr lvl="0">
              <a:spcBef>
                <a:spcPts val="0"/>
              </a:spcBef>
              <a:buNone/>
            </a:pPr>
            <a:r>
              <a:rPr lang="en" sz="1400"/>
              <a:t>-Creation can be completed simply by adding a new record to the pre-existing table or form </a:t>
            </a:r>
          </a:p>
          <a:p>
            <a:pPr lvl="0">
              <a:spcBef>
                <a:spcPts val="0"/>
              </a:spcBef>
              <a:buNone/>
            </a:pPr>
            <a:r>
              <a:rPr lang="en" sz="1400"/>
              <a:t>-Updating of data can be completed simply by deleting the current data in the table or form and adding in the new data</a:t>
            </a:r>
          </a:p>
          <a:p>
            <a:pPr lvl="0" rtl="0">
              <a:spcBef>
                <a:spcPts val="0"/>
              </a:spcBef>
              <a:buNone/>
            </a:pPr>
            <a:endParaRPr/>
          </a:p>
          <a:p>
            <a:pPr lvl="0" rtl="0">
              <a:spcBef>
                <a:spcPts val="0"/>
              </a:spcBef>
              <a:buNone/>
            </a:pP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Shape 119"/>
          <p:cNvSpPr txBox="1">
            <a:spLocks noGrp="1"/>
          </p:cNvSpPr>
          <p:nvPr>
            <p:ph type="title"/>
          </p:nvPr>
        </p:nvSpPr>
        <p:spPr>
          <a:xfrm>
            <a:off x="311700" y="391350"/>
            <a:ext cx="8520600" cy="626100"/>
          </a:xfrm>
          <a:prstGeom prst="rect">
            <a:avLst/>
          </a:prstGeom>
        </p:spPr>
        <p:txBody>
          <a:bodyPr lIns="91425" tIns="91425" rIns="91425" bIns="91425" anchor="t" anchorCtr="0">
            <a:noAutofit/>
          </a:bodyPr>
          <a:lstStyle/>
          <a:p>
            <a:pPr lvl="0">
              <a:spcBef>
                <a:spcPts val="0"/>
              </a:spcBef>
              <a:buNone/>
            </a:pPr>
            <a:r>
              <a:rPr lang="en" sz="2800"/>
              <a:t>Increased Surplus of Valuable Resources Cont</a:t>
            </a:r>
            <a:r>
              <a:rPr lang="en"/>
              <a:t>.</a:t>
            </a:r>
          </a:p>
        </p:txBody>
      </p:sp>
      <p:sp>
        <p:nvSpPr>
          <p:cNvPr id="120" name="Shape 120"/>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lvl="0">
              <a:spcBef>
                <a:spcPts val="0"/>
              </a:spcBef>
              <a:buNone/>
            </a:pPr>
            <a:r>
              <a:rPr lang="en" b="1"/>
              <a:t>2. 	Money</a:t>
            </a:r>
          </a:p>
          <a:p>
            <a:pPr lvl="0">
              <a:spcBef>
                <a:spcPts val="0"/>
              </a:spcBef>
              <a:buNone/>
            </a:pPr>
            <a:r>
              <a:rPr lang="en"/>
              <a:t>-Labor costs will be greatly reduced now that data inputting/maintenance can be performed much easier and take much less time than before</a:t>
            </a:r>
          </a:p>
          <a:p>
            <a:pPr lvl="0">
              <a:spcBef>
                <a:spcPts val="0"/>
              </a:spcBef>
              <a:buNone/>
            </a:pPr>
            <a:r>
              <a:rPr lang="en" b="1"/>
              <a:t>3. 	Space </a:t>
            </a:r>
          </a:p>
          <a:p>
            <a:pPr lvl="0">
              <a:spcBef>
                <a:spcPts val="0"/>
              </a:spcBef>
              <a:buNone/>
            </a:pPr>
            <a:r>
              <a:rPr lang="en"/>
              <a:t>-There will now be an abundance of extra office space that is available from the removal of of the excess filing cabinets</a:t>
            </a:r>
          </a:p>
          <a:p>
            <a:pPr lvl="0">
              <a:spcBef>
                <a:spcPts val="0"/>
              </a:spcBef>
              <a:buNone/>
            </a:pPr>
            <a:r>
              <a:rPr lang="en"/>
              <a:t>-This space can be used to generate new business value for your company </a:t>
            </a:r>
          </a:p>
          <a:p>
            <a:pPr lvl="0">
              <a:spcBef>
                <a:spcPts val="0"/>
              </a:spcBef>
              <a:buNone/>
            </a:pPr>
            <a:endParaRPr/>
          </a:p>
          <a:p>
            <a:pPr lvl="0">
              <a:spcBef>
                <a:spcPts val="0"/>
              </a:spcBef>
              <a:buNone/>
            </a:pP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Shape 125"/>
          <p:cNvSpPr txBox="1">
            <a:spLocks noGrp="1"/>
          </p:cNvSpPr>
          <p:nvPr>
            <p:ph type="title"/>
          </p:nvPr>
        </p:nvSpPr>
        <p:spPr>
          <a:xfrm>
            <a:off x="311700" y="391350"/>
            <a:ext cx="8520600" cy="626100"/>
          </a:xfrm>
          <a:prstGeom prst="rect">
            <a:avLst/>
          </a:prstGeom>
        </p:spPr>
        <p:txBody>
          <a:bodyPr lIns="91425" tIns="91425" rIns="91425" bIns="91425" anchor="t" anchorCtr="0">
            <a:noAutofit/>
          </a:bodyPr>
          <a:lstStyle/>
          <a:p>
            <a:pPr lvl="0">
              <a:spcBef>
                <a:spcPts val="0"/>
              </a:spcBef>
              <a:buNone/>
            </a:pPr>
            <a:r>
              <a:rPr lang="en"/>
              <a:t>Reduction in Data Errors</a:t>
            </a:r>
          </a:p>
        </p:txBody>
      </p:sp>
      <p:sp>
        <p:nvSpPr>
          <p:cNvPr id="126" name="Shape 126"/>
          <p:cNvSpPr txBox="1">
            <a:spLocks noGrp="1"/>
          </p:cNvSpPr>
          <p:nvPr>
            <p:ph type="body" idx="1"/>
          </p:nvPr>
        </p:nvSpPr>
        <p:spPr>
          <a:xfrm>
            <a:off x="311700" y="1152475"/>
            <a:ext cx="8520600" cy="3990900"/>
          </a:xfrm>
          <a:prstGeom prst="rect">
            <a:avLst/>
          </a:prstGeom>
        </p:spPr>
        <p:txBody>
          <a:bodyPr lIns="91425" tIns="91425" rIns="91425" bIns="91425" anchor="t" anchorCtr="0">
            <a:noAutofit/>
          </a:bodyPr>
          <a:lstStyle/>
          <a:p>
            <a:pPr lvl="0">
              <a:spcBef>
                <a:spcPts val="0"/>
              </a:spcBef>
              <a:buNone/>
            </a:pPr>
            <a:r>
              <a:rPr lang="en" sz="1600" b="1"/>
              <a:t>Our System:</a:t>
            </a:r>
          </a:p>
          <a:p>
            <a:pPr lvl="0">
              <a:spcBef>
                <a:spcPts val="0"/>
              </a:spcBef>
              <a:buNone/>
            </a:pPr>
            <a:r>
              <a:rPr lang="en" sz="1600"/>
              <a:t>-No longer will documents be handwritten, rather they will be entered through a computer</a:t>
            </a:r>
          </a:p>
          <a:p>
            <a:pPr lvl="0">
              <a:spcBef>
                <a:spcPts val="0"/>
              </a:spcBef>
              <a:buNone/>
            </a:pPr>
            <a:r>
              <a:rPr lang="en" sz="1600"/>
              <a:t>-Illegible handwriting will no longer pose a problem</a:t>
            </a:r>
          </a:p>
          <a:p>
            <a:pPr lvl="0">
              <a:spcBef>
                <a:spcPts val="0"/>
              </a:spcBef>
              <a:buNone/>
            </a:pPr>
            <a:r>
              <a:rPr lang="en" sz="1600"/>
              <a:t>-Mistakes in data entry will be much more noticeable and much easier to fix if found</a:t>
            </a:r>
          </a:p>
          <a:p>
            <a:pPr lvl="0">
              <a:spcBef>
                <a:spcPts val="0"/>
              </a:spcBef>
              <a:buNone/>
            </a:pPr>
            <a:r>
              <a:rPr lang="en" sz="1600"/>
              <a:t>-Data entry and verification controls will be put in place to guide users on the type of data that must be entered into specific fields (such as numbers or letters), the amount of characters they are allowed to use, and the required data that is necessary in order to save the new data being inputted</a:t>
            </a:r>
          </a:p>
          <a:p>
            <a:pPr lvl="0">
              <a:spcBef>
                <a:spcPts val="0"/>
              </a:spcBef>
              <a:buNone/>
            </a:pPr>
            <a:r>
              <a:rPr lang="en" sz="1600"/>
              <a:t>-These controls will aid in the accuracy and reliability of company data</a:t>
            </a:r>
          </a:p>
          <a:p>
            <a:pPr lvl="0">
              <a:spcBef>
                <a:spcPts val="0"/>
              </a:spcBef>
              <a:buNone/>
            </a:pPr>
            <a:endParaRPr sz="1400"/>
          </a:p>
          <a:p>
            <a:pPr lvl="0">
              <a:spcBef>
                <a:spcPts val="0"/>
              </a:spcBef>
              <a:buNone/>
            </a:pPr>
            <a:endParaRPr sz="140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Shape 131"/>
          <p:cNvSpPr txBox="1">
            <a:spLocks noGrp="1"/>
          </p:cNvSpPr>
          <p:nvPr>
            <p:ph type="title"/>
          </p:nvPr>
        </p:nvSpPr>
        <p:spPr>
          <a:xfrm>
            <a:off x="311700" y="391350"/>
            <a:ext cx="8520600" cy="626100"/>
          </a:xfrm>
          <a:prstGeom prst="rect">
            <a:avLst/>
          </a:prstGeom>
        </p:spPr>
        <p:txBody>
          <a:bodyPr lIns="91425" tIns="91425" rIns="91425" bIns="91425" anchor="t" anchorCtr="0">
            <a:noAutofit/>
          </a:bodyPr>
          <a:lstStyle/>
          <a:p>
            <a:pPr lvl="0">
              <a:spcBef>
                <a:spcPts val="0"/>
              </a:spcBef>
              <a:buNone/>
            </a:pPr>
            <a:r>
              <a:rPr lang="en"/>
              <a:t>Enhanced Information Security</a:t>
            </a:r>
          </a:p>
        </p:txBody>
      </p:sp>
      <p:sp>
        <p:nvSpPr>
          <p:cNvPr id="132" name="Shape 132"/>
          <p:cNvSpPr txBox="1">
            <a:spLocks noGrp="1"/>
          </p:cNvSpPr>
          <p:nvPr>
            <p:ph type="body" idx="1"/>
          </p:nvPr>
        </p:nvSpPr>
        <p:spPr>
          <a:xfrm>
            <a:off x="311700" y="1152475"/>
            <a:ext cx="8520600" cy="3915600"/>
          </a:xfrm>
          <a:prstGeom prst="rect">
            <a:avLst/>
          </a:prstGeom>
        </p:spPr>
        <p:txBody>
          <a:bodyPr lIns="91425" tIns="91425" rIns="91425" bIns="91425" anchor="t" anchorCtr="0">
            <a:noAutofit/>
          </a:bodyPr>
          <a:lstStyle/>
          <a:p>
            <a:pPr lvl="0">
              <a:spcBef>
                <a:spcPts val="0"/>
              </a:spcBef>
              <a:buNone/>
            </a:pPr>
            <a:r>
              <a:rPr lang="en" b="1"/>
              <a:t>Our System:</a:t>
            </a:r>
          </a:p>
          <a:p>
            <a:pPr lvl="0">
              <a:spcBef>
                <a:spcPts val="0"/>
              </a:spcBef>
              <a:buNone/>
            </a:pPr>
            <a:r>
              <a:rPr lang="en"/>
              <a:t>-Preventive, detective, and corrective controls put in place</a:t>
            </a:r>
          </a:p>
          <a:p>
            <a:pPr marL="457200" lvl="0" indent="-228600">
              <a:spcBef>
                <a:spcPts val="0"/>
              </a:spcBef>
              <a:buAutoNum type="arabicPeriod"/>
            </a:pPr>
            <a:r>
              <a:rPr lang="en" b="1"/>
              <a:t>Preventive: </a:t>
            </a:r>
          </a:p>
          <a:p>
            <a:pPr lvl="0">
              <a:spcBef>
                <a:spcPts val="0"/>
              </a:spcBef>
              <a:buNone/>
            </a:pPr>
            <a:r>
              <a:rPr lang="en"/>
              <a:t>-Security passwords put in place to prevent unauthorized users from accessing company data</a:t>
            </a:r>
          </a:p>
          <a:p>
            <a:pPr lvl="0">
              <a:spcBef>
                <a:spcPts val="0"/>
              </a:spcBef>
              <a:buNone/>
            </a:pPr>
            <a:r>
              <a:rPr lang="en"/>
              <a:t>-Anti-virus software installed </a:t>
            </a:r>
          </a:p>
          <a:p>
            <a:pPr lvl="0">
              <a:spcBef>
                <a:spcPts val="0"/>
              </a:spcBef>
              <a:buNone/>
            </a:pPr>
            <a:r>
              <a:rPr lang="en"/>
              <a:t>-Firewalls put in place to keep unauthorized individuals out</a:t>
            </a:r>
          </a:p>
          <a:p>
            <a:pPr lvl="0">
              <a:spcBef>
                <a:spcPts val="0"/>
              </a:spcBef>
              <a:buNone/>
            </a:pPr>
            <a:endParaRPr/>
          </a:p>
          <a:p>
            <a:pPr lvl="0">
              <a:spcBef>
                <a:spcPts val="0"/>
              </a:spcBef>
              <a:buNone/>
            </a:pPr>
            <a:endParaRPr/>
          </a:p>
          <a:p>
            <a:pPr lvl="0">
              <a:spcBef>
                <a:spcPts val="0"/>
              </a:spcBef>
              <a:buNone/>
            </a:pPr>
            <a:endParaRPr/>
          </a:p>
          <a:p>
            <a:pPr lvl="0">
              <a:spcBef>
                <a:spcPts val="0"/>
              </a:spcBef>
              <a:buNone/>
            </a:pP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Shape 137"/>
          <p:cNvSpPr txBox="1">
            <a:spLocks noGrp="1"/>
          </p:cNvSpPr>
          <p:nvPr>
            <p:ph type="title"/>
          </p:nvPr>
        </p:nvSpPr>
        <p:spPr>
          <a:xfrm>
            <a:off x="311700" y="391350"/>
            <a:ext cx="8520600" cy="626100"/>
          </a:xfrm>
          <a:prstGeom prst="rect">
            <a:avLst/>
          </a:prstGeom>
        </p:spPr>
        <p:txBody>
          <a:bodyPr lIns="91425" tIns="91425" rIns="91425" bIns="91425" anchor="t" anchorCtr="0">
            <a:noAutofit/>
          </a:bodyPr>
          <a:lstStyle/>
          <a:p>
            <a:pPr lvl="0">
              <a:spcBef>
                <a:spcPts val="0"/>
              </a:spcBef>
              <a:buNone/>
            </a:pPr>
            <a:r>
              <a:rPr lang="en"/>
              <a:t>Enhanced Information Security Cont.</a:t>
            </a:r>
          </a:p>
        </p:txBody>
      </p:sp>
      <p:sp>
        <p:nvSpPr>
          <p:cNvPr id="138" name="Shape 138"/>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lvl="0">
              <a:spcBef>
                <a:spcPts val="0"/>
              </a:spcBef>
              <a:buNone/>
            </a:pPr>
            <a:r>
              <a:rPr lang="en" b="1"/>
              <a:t>2.	Detective:</a:t>
            </a:r>
          </a:p>
          <a:p>
            <a:pPr lvl="0">
              <a:spcBef>
                <a:spcPts val="0"/>
              </a:spcBef>
              <a:buNone/>
            </a:pPr>
            <a:r>
              <a:rPr lang="en"/>
              <a:t>-The system will be alerted if any one of the above controls is breached</a:t>
            </a:r>
          </a:p>
          <a:p>
            <a:pPr lvl="0">
              <a:spcBef>
                <a:spcPts val="0"/>
              </a:spcBef>
              <a:buNone/>
            </a:pPr>
            <a:r>
              <a:rPr lang="en" b="1"/>
              <a:t>3.	Corrective:</a:t>
            </a:r>
          </a:p>
          <a:p>
            <a:pPr lvl="0">
              <a:spcBef>
                <a:spcPts val="0"/>
              </a:spcBef>
              <a:buNone/>
            </a:pPr>
            <a:r>
              <a:rPr lang="en"/>
              <a:t>-If the system is breached by an external source, the data will be encrypted to prevent the user from truly accessing it</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Shape 143"/>
          <p:cNvSpPr txBox="1">
            <a:spLocks noGrp="1"/>
          </p:cNvSpPr>
          <p:nvPr>
            <p:ph type="title"/>
          </p:nvPr>
        </p:nvSpPr>
        <p:spPr>
          <a:xfrm>
            <a:off x="311700" y="391350"/>
            <a:ext cx="8520600" cy="626100"/>
          </a:xfrm>
          <a:prstGeom prst="rect">
            <a:avLst/>
          </a:prstGeom>
        </p:spPr>
        <p:txBody>
          <a:bodyPr lIns="91425" tIns="91425" rIns="91425" bIns="91425" anchor="t" anchorCtr="0">
            <a:noAutofit/>
          </a:bodyPr>
          <a:lstStyle/>
          <a:p>
            <a:pPr lvl="0">
              <a:spcBef>
                <a:spcPts val="0"/>
              </a:spcBef>
              <a:buNone/>
            </a:pPr>
            <a:r>
              <a:rPr lang="en"/>
              <a:t>New Business Value</a:t>
            </a:r>
          </a:p>
        </p:txBody>
      </p:sp>
      <p:sp>
        <p:nvSpPr>
          <p:cNvPr id="144" name="Shape 144"/>
          <p:cNvSpPr txBox="1">
            <a:spLocks noGrp="1"/>
          </p:cNvSpPr>
          <p:nvPr>
            <p:ph type="body" idx="1"/>
          </p:nvPr>
        </p:nvSpPr>
        <p:spPr>
          <a:xfrm>
            <a:off x="311700" y="1152475"/>
            <a:ext cx="8520600" cy="3885600"/>
          </a:xfrm>
          <a:prstGeom prst="rect">
            <a:avLst/>
          </a:prstGeom>
        </p:spPr>
        <p:txBody>
          <a:bodyPr lIns="91425" tIns="91425" rIns="91425" bIns="91425" anchor="t" anchorCtr="0">
            <a:noAutofit/>
          </a:bodyPr>
          <a:lstStyle/>
          <a:p>
            <a:pPr lvl="0" rtl="0">
              <a:spcBef>
                <a:spcPts val="0"/>
              </a:spcBef>
              <a:buNone/>
            </a:pPr>
            <a:r>
              <a:rPr lang="en" b="1"/>
              <a:t>1.	Enhanced Patient Satisfaction:</a:t>
            </a:r>
          </a:p>
          <a:p>
            <a:pPr lvl="0" rtl="0">
              <a:spcBef>
                <a:spcPts val="0"/>
              </a:spcBef>
              <a:buNone/>
            </a:pPr>
            <a:r>
              <a:rPr lang="en"/>
              <a:t>-Your patients can take comfort in knowing that their information is highly accurate, up-to-date, and secure</a:t>
            </a:r>
          </a:p>
          <a:p>
            <a:pPr lvl="0">
              <a:spcBef>
                <a:spcPts val="0"/>
              </a:spcBef>
              <a:buNone/>
            </a:pPr>
            <a:r>
              <a:rPr lang="en"/>
              <a:t>-They will be more assured that you will be able to contact them if necessary and that their personal information is being stored in a way that keeps unauthorized personnel from viewing it</a:t>
            </a:r>
          </a:p>
          <a:p>
            <a:pPr lvl="0" rtl="0">
              <a:spcBef>
                <a:spcPts val="0"/>
              </a:spcBef>
              <a:buNone/>
            </a:pPr>
            <a:endParaRPr/>
          </a:p>
          <a:p>
            <a:pPr lvl="0">
              <a:spcBef>
                <a:spcPts val="0"/>
              </a:spcBef>
              <a:buNone/>
            </a:pP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Shape 149"/>
          <p:cNvSpPr txBox="1">
            <a:spLocks noGrp="1"/>
          </p:cNvSpPr>
          <p:nvPr>
            <p:ph type="title"/>
          </p:nvPr>
        </p:nvSpPr>
        <p:spPr>
          <a:xfrm>
            <a:off x="311700" y="391350"/>
            <a:ext cx="8520600" cy="626100"/>
          </a:xfrm>
          <a:prstGeom prst="rect">
            <a:avLst/>
          </a:prstGeom>
        </p:spPr>
        <p:txBody>
          <a:bodyPr lIns="91425" tIns="91425" rIns="91425" bIns="91425" anchor="t" anchorCtr="0">
            <a:noAutofit/>
          </a:bodyPr>
          <a:lstStyle/>
          <a:p>
            <a:pPr lvl="0">
              <a:spcBef>
                <a:spcPts val="0"/>
              </a:spcBef>
              <a:buNone/>
            </a:pPr>
            <a:r>
              <a:rPr lang="en"/>
              <a:t>New Business Value Cont.</a:t>
            </a:r>
          </a:p>
        </p:txBody>
      </p:sp>
      <p:sp>
        <p:nvSpPr>
          <p:cNvPr id="150" name="Shape 150"/>
          <p:cNvSpPr txBox="1">
            <a:spLocks noGrp="1"/>
          </p:cNvSpPr>
          <p:nvPr>
            <p:ph type="body" idx="1"/>
          </p:nvPr>
        </p:nvSpPr>
        <p:spPr>
          <a:xfrm>
            <a:off x="311700" y="1152475"/>
            <a:ext cx="8520600" cy="4081500"/>
          </a:xfrm>
          <a:prstGeom prst="rect">
            <a:avLst/>
          </a:prstGeom>
        </p:spPr>
        <p:txBody>
          <a:bodyPr lIns="91425" tIns="91425" rIns="91425" bIns="91425" anchor="t" anchorCtr="0">
            <a:noAutofit/>
          </a:bodyPr>
          <a:lstStyle/>
          <a:p>
            <a:pPr lvl="0">
              <a:spcBef>
                <a:spcPts val="0"/>
              </a:spcBef>
              <a:buNone/>
            </a:pPr>
            <a:r>
              <a:rPr lang="en" sz="1600" b="1"/>
              <a:t>2.	Possible Business Expansion:</a:t>
            </a:r>
          </a:p>
          <a:p>
            <a:pPr lvl="0">
              <a:spcBef>
                <a:spcPts val="0"/>
              </a:spcBef>
              <a:buNone/>
            </a:pPr>
            <a:r>
              <a:rPr lang="en" sz="1600"/>
              <a:t>-With the abundance of available office space that will be presented by removing the old system and by all of the extra money that will be saved due to reduced labor costs, you have the opportunity to expand your current operations</a:t>
            </a:r>
          </a:p>
          <a:p>
            <a:pPr lvl="0">
              <a:spcBef>
                <a:spcPts val="0"/>
              </a:spcBef>
              <a:buNone/>
            </a:pPr>
            <a:r>
              <a:rPr lang="en" sz="1600" b="1"/>
              <a:t>-Construct New Patient Rooms:</a:t>
            </a:r>
          </a:p>
          <a:p>
            <a:pPr lvl="0">
              <a:spcBef>
                <a:spcPts val="0"/>
              </a:spcBef>
              <a:buNone/>
            </a:pPr>
            <a:r>
              <a:rPr lang="en" sz="1600"/>
              <a:t>-Wait time would be cut down allowing patients to be taken care of sooner </a:t>
            </a:r>
          </a:p>
          <a:p>
            <a:pPr lvl="0">
              <a:spcBef>
                <a:spcPts val="0"/>
              </a:spcBef>
              <a:buNone/>
            </a:pPr>
            <a:r>
              <a:rPr lang="en" sz="1600"/>
              <a:t>	-This will also further enhance patient satisfaction</a:t>
            </a:r>
          </a:p>
          <a:p>
            <a:pPr lvl="0">
              <a:spcBef>
                <a:spcPts val="0"/>
              </a:spcBef>
              <a:buNone/>
            </a:pPr>
            <a:r>
              <a:rPr lang="en" sz="1600"/>
              <a:t>-You would have the space to take on more patients, which would generate more income for the business</a:t>
            </a:r>
          </a:p>
          <a:p>
            <a:pPr lvl="0">
              <a:spcBef>
                <a:spcPts val="0"/>
              </a:spcBef>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Shape 65"/>
          <p:cNvSpPr txBox="1">
            <a:spLocks noGrp="1"/>
          </p:cNvSpPr>
          <p:nvPr>
            <p:ph type="title"/>
          </p:nvPr>
        </p:nvSpPr>
        <p:spPr>
          <a:xfrm>
            <a:off x="311700" y="391350"/>
            <a:ext cx="8520600" cy="626100"/>
          </a:xfrm>
          <a:prstGeom prst="rect">
            <a:avLst/>
          </a:prstGeom>
        </p:spPr>
        <p:txBody>
          <a:bodyPr lIns="91425" tIns="91425" rIns="91425" bIns="91425" anchor="t" anchorCtr="0">
            <a:noAutofit/>
          </a:bodyPr>
          <a:lstStyle/>
          <a:p>
            <a:pPr lvl="0">
              <a:spcBef>
                <a:spcPts val="0"/>
              </a:spcBef>
              <a:buNone/>
            </a:pPr>
            <a:r>
              <a:rPr lang="en"/>
              <a:t>Why did you choose us?</a:t>
            </a:r>
          </a:p>
        </p:txBody>
      </p:sp>
      <p:sp>
        <p:nvSpPr>
          <p:cNvPr id="66" name="Shape 66"/>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lvl="0">
              <a:spcBef>
                <a:spcPts val="0"/>
              </a:spcBef>
              <a:buNone/>
            </a:pPr>
            <a:r>
              <a:rPr lang="en"/>
              <a:t>To address and provide a solution to the many problems associated with your current manual filing system</a:t>
            </a:r>
          </a:p>
          <a:p>
            <a:pPr lvl="0">
              <a:spcBef>
                <a:spcPts val="0"/>
              </a:spcBef>
              <a:buNone/>
            </a:pPr>
            <a:r>
              <a:rPr lang="en"/>
              <a:t>-Problems include:</a:t>
            </a:r>
          </a:p>
          <a:p>
            <a:pPr lvl="0">
              <a:spcBef>
                <a:spcPts val="0"/>
              </a:spcBef>
              <a:buNone/>
            </a:pPr>
            <a:r>
              <a:rPr lang="en"/>
              <a:t>	-Lack of organization and efficiency</a:t>
            </a:r>
          </a:p>
          <a:p>
            <a:pPr lvl="0">
              <a:spcBef>
                <a:spcPts val="0"/>
              </a:spcBef>
              <a:buNone/>
            </a:pPr>
            <a:r>
              <a:rPr lang="en"/>
              <a:t>	-Increased data errors</a:t>
            </a:r>
          </a:p>
          <a:p>
            <a:pPr lvl="0">
              <a:spcBef>
                <a:spcPts val="0"/>
              </a:spcBef>
              <a:buNone/>
            </a:pPr>
            <a:r>
              <a:rPr lang="en"/>
              <a:t>	-Increased use of valuable resources including time, money, and space</a:t>
            </a:r>
          </a:p>
          <a:p>
            <a:pPr lvl="0">
              <a:spcBef>
                <a:spcPts val="0"/>
              </a:spcBef>
              <a:buNone/>
            </a:pPr>
            <a:r>
              <a:rPr lang="en"/>
              <a:t>	-Lack of information security</a:t>
            </a:r>
          </a:p>
          <a:p>
            <a:pPr lvl="0">
              <a:spcBef>
                <a:spcPts val="0"/>
              </a:spcBef>
              <a:buNone/>
            </a:pPr>
            <a:r>
              <a:rPr lang="en"/>
              <a:t>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Shape 71"/>
          <p:cNvSpPr txBox="1">
            <a:spLocks noGrp="1"/>
          </p:cNvSpPr>
          <p:nvPr>
            <p:ph type="title"/>
          </p:nvPr>
        </p:nvSpPr>
        <p:spPr>
          <a:xfrm>
            <a:off x="311700" y="391350"/>
            <a:ext cx="8520600" cy="626100"/>
          </a:xfrm>
          <a:prstGeom prst="rect">
            <a:avLst/>
          </a:prstGeom>
        </p:spPr>
        <p:txBody>
          <a:bodyPr lIns="91425" tIns="91425" rIns="91425" bIns="91425" anchor="t" anchorCtr="0">
            <a:noAutofit/>
          </a:bodyPr>
          <a:lstStyle/>
          <a:p>
            <a:pPr lvl="0">
              <a:spcBef>
                <a:spcPts val="0"/>
              </a:spcBef>
              <a:buNone/>
            </a:pPr>
            <a:r>
              <a:rPr lang="en"/>
              <a:t>Lack of Organization &amp; Efficiency</a:t>
            </a:r>
          </a:p>
        </p:txBody>
      </p:sp>
      <p:sp>
        <p:nvSpPr>
          <p:cNvPr id="72" name="Shape 72"/>
          <p:cNvSpPr txBox="1">
            <a:spLocks noGrp="1"/>
          </p:cNvSpPr>
          <p:nvPr>
            <p:ph type="body" idx="1"/>
          </p:nvPr>
        </p:nvSpPr>
        <p:spPr>
          <a:xfrm>
            <a:off x="311700" y="1152475"/>
            <a:ext cx="8520600" cy="3990900"/>
          </a:xfrm>
          <a:prstGeom prst="rect">
            <a:avLst/>
          </a:prstGeom>
        </p:spPr>
        <p:txBody>
          <a:bodyPr lIns="91425" tIns="91425" rIns="91425" bIns="91425" anchor="t" anchorCtr="0">
            <a:noAutofit/>
          </a:bodyPr>
          <a:lstStyle/>
          <a:p>
            <a:pPr lvl="0">
              <a:spcBef>
                <a:spcPts val="0"/>
              </a:spcBef>
              <a:buNone/>
            </a:pPr>
            <a:r>
              <a:rPr lang="en" b="1"/>
              <a:t>Current System:</a:t>
            </a:r>
          </a:p>
          <a:p>
            <a:pPr lvl="0">
              <a:spcBef>
                <a:spcPts val="0"/>
              </a:spcBef>
              <a:buNone/>
            </a:pPr>
            <a:r>
              <a:rPr lang="en"/>
              <a:t>-All company files and information (patient info, employee records, insurance info, bills, history) stored in physical filing cabinets</a:t>
            </a:r>
          </a:p>
          <a:p>
            <a:pPr lvl="0">
              <a:spcBef>
                <a:spcPts val="0"/>
              </a:spcBef>
              <a:buNone/>
            </a:pPr>
            <a:r>
              <a:rPr lang="en"/>
              <a:t>-Multiple filing cabinets in use</a:t>
            </a:r>
          </a:p>
          <a:p>
            <a:pPr lvl="0">
              <a:spcBef>
                <a:spcPts val="0"/>
              </a:spcBef>
              <a:buNone/>
            </a:pPr>
            <a:r>
              <a:rPr lang="en"/>
              <a:t>-Too many paper documents to maintain at once</a:t>
            </a:r>
          </a:p>
          <a:p>
            <a:pPr lvl="0">
              <a:spcBef>
                <a:spcPts val="0"/>
              </a:spcBef>
              <a:buNone/>
            </a:pPr>
            <a:r>
              <a:rPr lang="en"/>
              <a:t>-Much more difficult to access company data, both past and present</a:t>
            </a:r>
          </a:p>
          <a:p>
            <a:pPr lvl="0">
              <a:spcBef>
                <a:spcPts val="0"/>
              </a:spcBef>
              <a:buNone/>
            </a:pPr>
            <a:endParaRPr/>
          </a:p>
          <a:p>
            <a:pPr lvl="0">
              <a:spcBef>
                <a:spcPts val="0"/>
              </a:spcBef>
              <a:buNone/>
            </a:pPr>
            <a:endParaRPr/>
          </a:p>
          <a:p>
            <a:pPr lvl="0">
              <a:spcBef>
                <a:spcPts val="0"/>
              </a:spcBef>
              <a:buNone/>
            </a:pPr>
            <a:r>
              <a:rPr lang="en"/>
              <a:t>	</a:t>
            </a:r>
          </a:p>
          <a:p>
            <a:pPr lvl="0">
              <a:spcBef>
                <a:spcPts val="0"/>
              </a:spcBef>
              <a:buNone/>
            </a:pPr>
            <a:r>
              <a:rPr lang="en"/>
              <a:t>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2000249" y="642937"/>
            <a:ext cx="5143500" cy="3857625"/>
          </a:xfrm>
          <a:prstGeom prst="rect">
            <a:avLst/>
          </a:prstGeom>
        </p:spPr>
      </p:pic>
    </p:spTree>
    <p:extLst>
      <p:ext uri="{BB962C8B-B14F-4D97-AF65-F5344CB8AC3E}">
        <p14:creationId xmlns:p14="http://schemas.microsoft.com/office/powerpoint/2010/main" val="30131932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315528" y="1314448"/>
            <a:ext cx="3885351" cy="251460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2569852" y="1315376"/>
            <a:ext cx="3885349" cy="2512741"/>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5476603" y="1241035"/>
            <a:ext cx="3885348" cy="2661424"/>
          </a:xfrm>
          <a:prstGeom prst="rect">
            <a:avLst/>
          </a:prstGeom>
        </p:spPr>
      </p:pic>
    </p:spTree>
    <p:extLst>
      <p:ext uri="{BB962C8B-B14F-4D97-AF65-F5344CB8AC3E}">
        <p14:creationId xmlns:p14="http://schemas.microsoft.com/office/powerpoint/2010/main" val="17839830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Shape 77"/>
          <p:cNvSpPr txBox="1">
            <a:spLocks noGrp="1"/>
          </p:cNvSpPr>
          <p:nvPr>
            <p:ph type="title"/>
          </p:nvPr>
        </p:nvSpPr>
        <p:spPr>
          <a:xfrm>
            <a:off x="311700" y="391350"/>
            <a:ext cx="8520600" cy="626100"/>
          </a:xfrm>
          <a:prstGeom prst="rect">
            <a:avLst/>
          </a:prstGeom>
        </p:spPr>
        <p:txBody>
          <a:bodyPr lIns="91425" tIns="91425" rIns="91425" bIns="91425" anchor="t" anchorCtr="0">
            <a:noAutofit/>
          </a:bodyPr>
          <a:lstStyle/>
          <a:p>
            <a:pPr lvl="0">
              <a:spcBef>
                <a:spcPts val="0"/>
              </a:spcBef>
              <a:buNone/>
            </a:pPr>
            <a:r>
              <a:rPr lang="en"/>
              <a:t>Increased Use of Valuable Resources</a:t>
            </a:r>
          </a:p>
        </p:txBody>
      </p:sp>
      <p:sp>
        <p:nvSpPr>
          <p:cNvPr id="78" name="Shape 78"/>
          <p:cNvSpPr txBox="1">
            <a:spLocks noGrp="1"/>
          </p:cNvSpPr>
          <p:nvPr>
            <p:ph type="body" idx="1"/>
          </p:nvPr>
        </p:nvSpPr>
        <p:spPr>
          <a:xfrm>
            <a:off x="311700" y="1152475"/>
            <a:ext cx="8520600" cy="3990900"/>
          </a:xfrm>
          <a:prstGeom prst="rect">
            <a:avLst/>
          </a:prstGeom>
        </p:spPr>
        <p:txBody>
          <a:bodyPr lIns="91425" tIns="91425" rIns="91425" bIns="91425" anchor="t" anchorCtr="0">
            <a:noAutofit/>
          </a:bodyPr>
          <a:lstStyle/>
          <a:p>
            <a:pPr lvl="0">
              <a:spcBef>
                <a:spcPts val="0"/>
              </a:spcBef>
              <a:buNone/>
            </a:pPr>
            <a:r>
              <a:rPr lang="en" sz="1400" b="1"/>
              <a:t>Current System:</a:t>
            </a:r>
          </a:p>
          <a:p>
            <a:pPr lvl="0">
              <a:spcBef>
                <a:spcPts val="0"/>
              </a:spcBef>
              <a:buNone/>
            </a:pPr>
            <a:r>
              <a:rPr lang="en" sz="1400" b="1"/>
              <a:t>1.	Time:</a:t>
            </a:r>
          </a:p>
          <a:p>
            <a:pPr marL="0" lvl="0" indent="0" rtl="0">
              <a:spcBef>
                <a:spcPts val="0"/>
              </a:spcBef>
              <a:buNone/>
            </a:pPr>
            <a:r>
              <a:rPr lang="en" sz="1400"/>
              <a:t>-Searching through each filing cabinet for company documents and patient files</a:t>
            </a:r>
          </a:p>
          <a:p>
            <a:pPr marL="0" lvl="0" indent="0" rtl="0">
              <a:spcBef>
                <a:spcPts val="0"/>
              </a:spcBef>
              <a:buNone/>
            </a:pPr>
            <a:r>
              <a:rPr lang="en" sz="1400"/>
              <a:t>-Spending extra time manually creating and updating company data</a:t>
            </a:r>
          </a:p>
          <a:p>
            <a:pPr marL="0" lvl="0" indent="0" rtl="0">
              <a:spcBef>
                <a:spcPts val="0"/>
              </a:spcBef>
              <a:buNone/>
            </a:pPr>
            <a:r>
              <a:rPr lang="en" sz="1400" b="1"/>
              <a:t>2. 	Money:</a:t>
            </a:r>
          </a:p>
          <a:p>
            <a:pPr marL="0" lvl="0" indent="0" rtl="0">
              <a:spcBef>
                <a:spcPts val="0"/>
              </a:spcBef>
              <a:buNone/>
            </a:pPr>
            <a:r>
              <a:rPr lang="en" sz="1400"/>
              <a:t>-Increased labor costs due to more labor-intensive work (hand written documents and handwritten file maintenance)</a:t>
            </a:r>
          </a:p>
          <a:p>
            <a:pPr marL="0" lvl="0" indent="0" rtl="0">
              <a:spcBef>
                <a:spcPts val="0"/>
              </a:spcBef>
              <a:buNone/>
            </a:pPr>
            <a:r>
              <a:rPr lang="en" sz="1400" b="1"/>
              <a:t>3. 	Space:</a:t>
            </a:r>
          </a:p>
          <a:p>
            <a:pPr marL="0" lvl="0" indent="0" rtl="0">
              <a:spcBef>
                <a:spcPts val="0"/>
              </a:spcBef>
              <a:buNone/>
            </a:pPr>
            <a:r>
              <a:rPr lang="en" sz="1400"/>
              <a:t>-Filing cabinets take up extra office space that could be used for something that could increase business value</a:t>
            </a:r>
          </a:p>
          <a:p>
            <a:pPr marL="0" lvl="0" indent="0" rtl="0">
              <a:spcBef>
                <a:spcPts val="0"/>
              </a:spcBef>
              <a:buNone/>
            </a:pPr>
            <a:endParaRPr sz="1400"/>
          </a:p>
          <a:p>
            <a:pPr marL="0" lvl="0" indent="0" rtl="0">
              <a:spcBef>
                <a:spcPts val="0"/>
              </a:spcBef>
              <a:buNone/>
            </a:pPr>
            <a:endParaRPr sz="1400"/>
          </a:p>
          <a:p>
            <a:pPr marL="0" lvl="0" indent="0" rtl="0">
              <a:spcBef>
                <a:spcPts val="0"/>
              </a:spcBef>
              <a:buNone/>
            </a:pPr>
            <a:endParaRPr sz="1400"/>
          </a:p>
          <a:p>
            <a:pPr marL="0" lvl="0" indent="0">
              <a:spcBef>
                <a:spcPts val="0"/>
              </a:spcBef>
              <a:buNone/>
            </a:pPr>
            <a:endParaRPr sz="140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Shape 83"/>
          <p:cNvSpPr txBox="1">
            <a:spLocks noGrp="1"/>
          </p:cNvSpPr>
          <p:nvPr>
            <p:ph type="title"/>
          </p:nvPr>
        </p:nvSpPr>
        <p:spPr>
          <a:xfrm>
            <a:off x="311700" y="391350"/>
            <a:ext cx="8520600" cy="626100"/>
          </a:xfrm>
          <a:prstGeom prst="rect">
            <a:avLst/>
          </a:prstGeom>
        </p:spPr>
        <p:txBody>
          <a:bodyPr lIns="91425" tIns="91425" rIns="91425" bIns="91425" anchor="t" anchorCtr="0">
            <a:noAutofit/>
          </a:bodyPr>
          <a:lstStyle/>
          <a:p>
            <a:pPr lvl="0">
              <a:spcBef>
                <a:spcPts val="0"/>
              </a:spcBef>
              <a:buNone/>
            </a:pPr>
            <a:r>
              <a:rPr lang="en"/>
              <a:t>Increased Data Errors</a:t>
            </a:r>
          </a:p>
          <a:p>
            <a:pPr lvl="0">
              <a:spcBef>
                <a:spcPts val="0"/>
              </a:spcBef>
              <a:buNone/>
            </a:pPr>
            <a:endParaRPr/>
          </a:p>
        </p:txBody>
      </p:sp>
      <p:sp>
        <p:nvSpPr>
          <p:cNvPr id="84" name="Shape 84"/>
          <p:cNvSpPr txBox="1">
            <a:spLocks noGrp="1"/>
          </p:cNvSpPr>
          <p:nvPr>
            <p:ph type="body" idx="1"/>
          </p:nvPr>
        </p:nvSpPr>
        <p:spPr>
          <a:xfrm>
            <a:off x="311700" y="1152475"/>
            <a:ext cx="8520600" cy="3825000"/>
          </a:xfrm>
          <a:prstGeom prst="rect">
            <a:avLst/>
          </a:prstGeom>
        </p:spPr>
        <p:txBody>
          <a:bodyPr lIns="91425" tIns="91425" rIns="91425" bIns="91425" anchor="t" anchorCtr="0">
            <a:noAutofit/>
          </a:bodyPr>
          <a:lstStyle/>
          <a:p>
            <a:pPr lvl="0">
              <a:spcBef>
                <a:spcPts val="0"/>
              </a:spcBef>
              <a:buNone/>
            </a:pPr>
            <a:r>
              <a:rPr lang="en" b="1"/>
              <a:t>Current System:</a:t>
            </a:r>
          </a:p>
          <a:p>
            <a:pPr lvl="0">
              <a:spcBef>
                <a:spcPts val="0"/>
              </a:spcBef>
              <a:buNone/>
            </a:pPr>
            <a:r>
              <a:rPr lang="en"/>
              <a:t>-All company documents must be handwritten</a:t>
            </a:r>
          </a:p>
          <a:p>
            <a:pPr lvl="0">
              <a:spcBef>
                <a:spcPts val="0"/>
              </a:spcBef>
              <a:buNone/>
            </a:pPr>
            <a:r>
              <a:rPr lang="en"/>
              <a:t>	-Hard to read at times</a:t>
            </a:r>
          </a:p>
          <a:p>
            <a:pPr lvl="0">
              <a:spcBef>
                <a:spcPts val="0"/>
              </a:spcBef>
              <a:buNone/>
            </a:pPr>
            <a:r>
              <a:rPr lang="en"/>
              <a:t>	-Mistake prone</a:t>
            </a:r>
          </a:p>
          <a:p>
            <a:pPr lvl="0">
              <a:spcBef>
                <a:spcPts val="0"/>
              </a:spcBef>
              <a:buNone/>
            </a:pPr>
            <a:r>
              <a:rPr lang="en"/>
              <a:t>-Lack of data entry and data verification controls in place</a:t>
            </a:r>
          </a:p>
          <a:p>
            <a:pPr lvl="0">
              <a:spcBef>
                <a:spcPts val="0"/>
              </a:spcBef>
              <a:buNone/>
            </a:pPr>
            <a:r>
              <a:rPr lang="en"/>
              <a:t>	-If mistakes are made, they go undetected</a:t>
            </a:r>
          </a:p>
          <a:p>
            <a:pPr lvl="0">
              <a:spcBef>
                <a:spcPts val="0"/>
              </a:spcBef>
              <a:buNone/>
            </a:pPr>
            <a:r>
              <a:rPr lang="en"/>
              <a:t>	-No guidance as to what information must be recorded and how it must be stored</a:t>
            </a:r>
          </a:p>
          <a:p>
            <a:pPr lvl="0">
              <a:spcBef>
                <a:spcPts val="0"/>
              </a:spcBef>
              <a:buNone/>
            </a:pPr>
            <a:endParaRPr/>
          </a:p>
          <a:p>
            <a:pPr lvl="0">
              <a:spcBef>
                <a:spcPts val="0"/>
              </a:spcBef>
              <a:buNone/>
            </a:pPr>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Shape 89"/>
          <p:cNvSpPr txBox="1">
            <a:spLocks noGrp="1"/>
          </p:cNvSpPr>
          <p:nvPr>
            <p:ph type="title"/>
          </p:nvPr>
        </p:nvSpPr>
        <p:spPr>
          <a:xfrm>
            <a:off x="311700" y="391350"/>
            <a:ext cx="8520600" cy="626100"/>
          </a:xfrm>
          <a:prstGeom prst="rect">
            <a:avLst/>
          </a:prstGeom>
        </p:spPr>
        <p:txBody>
          <a:bodyPr lIns="91425" tIns="91425" rIns="91425" bIns="91425" anchor="t" anchorCtr="0">
            <a:noAutofit/>
          </a:bodyPr>
          <a:lstStyle/>
          <a:p>
            <a:pPr lvl="0">
              <a:spcBef>
                <a:spcPts val="0"/>
              </a:spcBef>
              <a:buNone/>
            </a:pPr>
            <a:r>
              <a:rPr lang="en"/>
              <a:t>Lack of Information Security</a:t>
            </a:r>
          </a:p>
        </p:txBody>
      </p:sp>
      <p:sp>
        <p:nvSpPr>
          <p:cNvPr id="90" name="Shape 90"/>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lvl="0">
              <a:spcBef>
                <a:spcPts val="0"/>
              </a:spcBef>
              <a:buNone/>
            </a:pPr>
            <a:r>
              <a:rPr lang="en" b="1"/>
              <a:t>Current System:</a:t>
            </a:r>
          </a:p>
          <a:p>
            <a:pPr lvl="0">
              <a:spcBef>
                <a:spcPts val="0"/>
              </a:spcBef>
              <a:buNone/>
            </a:pPr>
            <a:r>
              <a:rPr lang="en"/>
              <a:t>-Filing cabinets secured by lock and key only</a:t>
            </a:r>
          </a:p>
          <a:p>
            <a:pPr lvl="0">
              <a:spcBef>
                <a:spcPts val="0"/>
              </a:spcBef>
              <a:buNone/>
            </a:pPr>
            <a:r>
              <a:rPr lang="en"/>
              <a:t>-Information can easily be accessed by an unauthorized viewer</a:t>
            </a:r>
          </a:p>
          <a:p>
            <a:pPr lvl="0">
              <a:spcBef>
                <a:spcPts val="0"/>
              </a:spcBef>
              <a:buNone/>
            </a:pPr>
            <a:r>
              <a:rPr lang="en"/>
              <a:t>-Lack of physical controls</a:t>
            </a:r>
          </a:p>
          <a:p>
            <a:pPr lvl="0">
              <a:spcBef>
                <a:spcPts val="0"/>
              </a:spcBef>
              <a:buNone/>
            </a:pPr>
            <a:r>
              <a:rPr lang="en"/>
              <a:t>	-No preventive, detective, or corrective controls in use to secure information</a:t>
            </a:r>
          </a:p>
          <a:p>
            <a:pPr lvl="0">
              <a:spcBef>
                <a:spcPts val="0"/>
              </a:spcBef>
              <a:buNone/>
            </a:pP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Shape 95"/>
          <p:cNvSpPr txBox="1">
            <a:spLocks noGrp="1"/>
          </p:cNvSpPr>
          <p:nvPr>
            <p:ph type="title"/>
          </p:nvPr>
        </p:nvSpPr>
        <p:spPr>
          <a:xfrm>
            <a:off x="311700" y="391350"/>
            <a:ext cx="8520600" cy="626100"/>
          </a:xfrm>
          <a:prstGeom prst="rect">
            <a:avLst/>
          </a:prstGeom>
        </p:spPr>
        <p:txBody>
          <a:bodyPr lIns="91425" tIns="91425" rIns="91425" bIns="91425" anchor="t" anchorCtr="0">
            <a:noAutofit/>
          </a:bodyPr>
          <a:lstStyle/>
          <a:p>
            <a:pPr lvl="0">
              <a:spcBef>
                <a:spcPts val="0"/>
              </a:spcBef>
              <a:buNone/>
            </a:pPr>
            <a:r>
              <a:rPr lang="en"/>
              <a:t>What do we have to offer?</a:t>
            </a:r>
          </a:p>
        </p:txBody>
      </p:sp>
      <p:sp>
        <p:nvSpPr>
          <p:cNvPr id="96" name="Shape 96"/>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lvl="0">
              <a:spcBef>
                <a:spcPts val="0"/>
              </a:spcBef>
              <a:buNone/>
            </a:pPr>
            <a:r>
              <a:rPr lang="en"/>
              <a:t>A new and improved computerized database system that will address each of the problems stated previously and provide your company with an effortless and simple ease of use and an increased sense of business value.</a:t>
            </a:r>
          </a:p>
        </p:txBody>
      </p:sp>
    </p:spTree>
  </p:cSld>
  <p:clrMapOvr>
    <a:masterClrMapping/>
  </p:clrMapOvr>
</p:sld>
</file>

<file path=ppt/theme/theme1.xml><?xml version="1.0" encoding="utf-8"?>
<a:theme xmlns:a="http://schemas.openxmlformats.org/drawingml/2006/main" name="coral">
  <a:themeElements>
    <a:clrScheme name="Coral">
      <a:dk1>
        <a:srgbClr val="F55E61"/>
      </a:dk1>
      <a:lt1>
        <a:srgbClr val="FFFFFF"/>
      </a:lt1>
      <a:dk2>
        <a:srgbClr val="5E696C"/>
      </a:dk2>
      <a:lt2>
        <a:srgbClr val="BFC7CA"/>
      </a:lt2>
      <a:accent1>
        <a:srgbClr val="1E2D31"/>
      </a:accent1>
      <a:accent2>
        <a:srgbClr val="273C42"/>
      </a:accent2>
      <a:accent3>
        <a:srgbClr val="83D061"/>
      </a:accent3>
      <a:accent4>
        <a:srgbClr val="F6CD4C"/>
      </a:accent4>
      <a:accent5>
        <a:srgbClr val="AF4345"/>
      </a:accent5>
      <a:accent6>
        <a:srgbClr val="F58F8F"/>
      </a:accent6>
      <a:hlink>
        <a:srgbClr val="AF4345"/>
      </a:hlink>
      <a:folHlink>
        <a:srgbClr val="AF434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8551</TotalTime>
  <Words>412</Words>
  <Application>Microsoft Office PowerPoint</Application>
  <PresentationFormat>On-screen Show (16:9)</PresentationFormat>
  <Paragraphs>104</Paragraphs>
  <Slides>18</Slides>
  <Notes>16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Playfair Display</vt:lpstr>
      <vt:lpstr>Lato</vt:lpstr>
      <vt:lpstr>Arial</vt:lpstr>
      <vt:lpstr>coral</vt:lpstr>
      <vt:lpstr>PowerPoint Presentation</vt:lpstr>
      <vt:lpstr>Why did you choose us?</vt:lpstr>
      <vt:lpstr>Lack of Organization &amp; Efficiency</vt:lpstr>
      <vt:lpstr>PowerPoint Presentation</vt:lpstr>
      <vt:lpstr>PowerPoint Presentation</vt:lpstr>
      <vt:lpstr>Increased Use of Valuable Resources</vt:lpstr>
      <vt:lpstr>Increased Data Errors </vt:lpstr>
      <vt:lpstr>Lack of Information Security</vt:lpstr>
      <vt:lpstr>What do we have to offer?</vt:lpstr>
      <vt:lpstr>High Quality Organization &amp; Increased Efficiency</vt:lpstr>
      <vt:lpstr>High Quality Organization &amp; Increased Efficiency Cont.</vt:lpstr>
      <vt:lpstr>Increased Surplus of Valuable Resources</vt:lpstr>
      <vt:lpstr>Increased Surplus of Valuable Resources Cont.</vt:lpstr>
      <vt:lpstr>Reduction in Data Errors</vt:lpstr>
      <vt:lpstr>Enhanced Information Security</vt:lpstr>
      <vt:lpstr>Enhanced Information Security Cont.</vt:lpstr>
      <vt:lpstr>New Business Value</vt:lpstr>
      <vt:lpstr>New Business Value Cont.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Ethan</dc:creator>
  <cp:lastModifiedBy>ethanschwach@outlook.com</cp:lastModifiedBy>
  <cp:revision>5</cp:revision>
  <dcterms:modified xsi:type="dcterms:W3CDTF">2016-12-02T17:45:05Z</dcterms:modified>
</cp:coreProperties>
</file>